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0" r:id="rId1"/>
    <p:sldMasterId id="2147483669" r:id="rId2"/>
  </p:sldMasterIdLst>
  <p:notesMasterIdLst>
    <p:notesMasterId r:id="rId25"/>
  </p:notesMasterIdLst>
  <p:sldIdLst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2" r:id="rId17"/>
    <p:sldId id="273" r:id="rId18"/>
    <p:sldId id="274" r:id="rId19"/>
    <p:sldId id="275" r:id="rId20"/>
    <p:sldId id="276" r:id="rId21"/>
    <p:sldId id="278" r:id="rId22"/>
    <p:sldId id="279" r:id="rId23"/>
    <p:sldId id="277" r:id="rId24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84" autoAdjust="0"/>
    <p:restoredTop sz="67626" autoAdjust="0"/>
  </p:normalViewPr>
  <p:slideViewPr>
    <p:cSldViewPr>
      <p:cViewPr varScale="1">
        <p:scale>
          <a:sx n="61" d="100"/>
          <a:sy n="61" d="100"/>
        </p:scale>
        <p:origin x="-1410" y="-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300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4B12714-75CB-4746-AACE-56F3A781DBCD}" type="doc">
      <dgm:prSet loTypeId="urn:microsoft.com/office/officeart/2008/layout/NameandTitleOrganizationalChart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A736E432-D6BB-4924-A051-22615B34696F}">
      <dgm:prSet phldrT="[Texte]"/>
      <dgm:spPr/>
      <dgm:t>
        <a:bodyPr/>
        <a:lstStyle/>
        <a:p>
          <a:r>
            <a:rPr lang="fr-FR" dirty="0"/>
            <a:t>Bertrand </a:t>
          </a:r>
          <a:r>
            <a:rPr lang="fr-FR" dirty="0" err="1"/>
            <a:t>Déchery</a:t>
          </a:r>
          <a:r>
            <a:rPr lang="fr-FR" dirty="0"/>
            <a:t> / Aline Walter</a:t>
          </a:r>
        </a:p>
      </dgm:t>
    </dgm:pt>
    <dgm:pt modelId="{33910A08-B174-4CBC-AE52-2AF375640699}" type="parTrans" cxnId="{AB3C38BA-DC6D-41E3-A820-1CFF9A7A3F4D}">
      <dgm:prSet/>
      <dgm:spPr/>
      <dgm:t>
        <a:bodyPr/>
        <a:lstStyle/>
        <a:p>
          <a:endParaRPr lang="fr-FR"/>
        </a:p>
      </dgm:t>
    </dgm:pt>
    <dgm:pt modelId="{BD1E65BF-C700-47B6-B64B-9CAF9F3ED8E8}" type="sibTrans" cxnId="{AB3C38BA-DC6D-41E3-A820-1CFF9A7A3F4D}">
      <dgm:prSet custT="1"/>
      <dgm:spPr/>
      <dgm:t>
        <a:bodyPr/>
        <a:lstStyle/>
        <a:p>
          <a:r>
            <a:rPr lang="fr-FR" sz="1000"/>
            <a:t>Chefs de projet</a:t>
          </a:r>
        </a:p>
      </dgm:t>
    </dgm:pt>
    <dgm:pt modelId="{5B497386-4F64-4C41-BD1C-D01DF500688E}">
      <dgm:prSet phldrT="[Texte]"/>
      <dgm:spPr/>
      <dgm:t>
        <a:bodyPr/>
        <a:lstStyle/>
        <a:p>
          <a:r>
            <a:rPr lang="fr-FR" dirty="0"/>
            <a:t>Alexandre Lebeau</a:t>
          </a:r>
        </a:p>
      </dgm:t>
    </dgm:pt>
    <dgm:pt modelId="{8723C3C9-CCF8-48ED-8B80-58B193FD0B8B}" type="parTrans" cxnId="{5BA35622-FF8D-49BB-A27E-509CF9622D2F}">
      <dgm:prSet/>
      <dgm:spPr/>
      <dgm:t>
        <a:bodyPr/>
        <a:lstStyle/>
        <a:p>
          <a:endParaRPr lang="fr-FR"/>
        </a:p>
      </dgm:t>
    </dgm:pt>
    <dgm:pt modelId="{4BA4CD00-35A7-4B61-A43B-F70145423A07}" type="sibTrans" cxnId="{5BA35622-FF8D-49BB-A27E-509CF9622D2F}">
      <dgm:prSet/>
      <dgm:spPr/>
      <dgm:t>
        <a:bodyPr/>
        <a:lstStyle/>
        <a:p>
          <a:r>
            <a:rPr lang="fr-FR"/>
            <a:t>Stagiaire en alternance</a:t>
          </a:r>
        </a:p>
      </dgm:t>
    </dgm:pt>
    <dgm:pt modelId="{CF9912E9-C466-4E08-8CE9-93F16EF9598C}">
      <dgm:prSet phldrT="[Texte]"/>
      <dgm:spPr/>
      <dgm:t>
        <a:bodyPr/>
        <a:lstStyle/>
        <a:p>
          <a:r>
            <a:rPr lang="fr-FR" dirty="0"/>
            <a:t>Nicolas </a:t>
          </a:r>
          <a:r>
            <a:rPr lang="fr-FR" dirty="0" err="1"/>
            <a:t>Reitz</a:t>
          </a:r>
          <a:endParaRPr lang="fr-FR" dirty="0"/>
        </a:p>
      </dgm:t>
    </dgm:pt>
    <dgm:pt modelId="{EEBEFC3C-C41A-4919-9FC0-EE908F66F118}" type="parTrans" cxnId="{B59BA854-9195-4AE7-89F9-E93BAC378459}">
      <dgm:prSet/>
      <dgm:spPr/>
      <dgm:t>
        <a:bodyPr/>
        <a:lstStyle/>
        <a:p>
          <a:endParaRPr lang="fr-FR"/>
        </a:p>
      </dgm:t>
    </dgm:pt>
    <dgm:pt modelId="{BF7527B7-F81D-4992-9A90-4F82E87B64E1}" type="sibTrans" cxnId="{B59BA854-9195-4AE7-89F9-E93BAC378459}">
      <dgm:prSet custT="1"/>
      <dgm:spPr/>
      <dgm:t>
        <a:bodyPr/>
        <a:lstStyle/>
        <a:p>
          <a:r>
            <a:rPr lang="fr-FR" sz="1000" dirty="0"/>
            <a:t>Stagiaire</a:t>
          </a:r>
          <a:endParaRPr lang="fr-FR" sz="1700" dirty="0"/>
        </a:p>
      </dgm:t>
    </dgm:pt>
    <dgm:pt modelId="{A30DBC7C-BBDE-469F-9C80-C4E4CB19EAFF}">
      <dgm:prSet phldrT="[Texte]"/>
      <dgm:spPr/>
      <dgm:t>
        <a:bodyPr/>
        <a:lstStyle/>
        <a:p>
          <a:r>
            <a:rPr lang="fr-FR" dirty="0"/>
            <a:t>Loïc </a:t>
          </a:r>
          <a:r>
            <a:rPr lang="fr-FR" dirty="0" err="1"/>
            <a:t>Gangloff</a:t>
          </a:r>
          <a:endParaRPr lang="fr-FR" dirty="0"/>
        </a:p>
      </dgm:t>
    </dgm:pt>
    <dgm:pt modelId="{D5ECEDFA-677C-42E5-83DE-815325D3BD78}" type="parTrans" cxnId="{1370BCEF-F042-43FD-BECF-F0DAC1D62791}">
      <dgm:prSet/>
      <dgm:spPr/>
      <dgm:t>
        <a:bodyPr/>
        <a:lstStyle/>
        <a:p>
          <a:endParaRPr lang="fr-FR"/>
        </a:p>
      </dgm:t>
    </dgm:pt>
    <dgm:pt modelId="{005051FC-84AC-47E5-9804-298ABE94AD21}" type="sibTrans" cxnId="{1370BCEF-F042-43FD-BECF-F0DAC1D62791}">
      <dgm:prSet custT="1"/>
      <dgm:spPr/>
      <dgm:t>
        <a:bodyPr/>
        <a:lstStyle/>
        <a:p>
          <a:r>
            <a:rPr lang="fr-FR" sz="1000"/>
            <a:t>Pilote de projet</a:t>
          </a:r>
        </a:p>
      </dgm:t>
    </dgm:pt>
    <dgm:pt modelId="{8107380C-4115-4196-949F-D7A58CAB9E4F}" type="pres">
      <dgm:prSet presAssocID="{84B12714-75CB-4746-AACE-56F3A781DBCD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fr-FR"/>
        </a:p>
      </dgm:t>
    </dgm:pt>
    <dgm:pt modelId="{D474CF69-EAFA-4B8B-8FFA-844C5BC924C2}" type="pres">
      <dgm:prSet presAssocID="{A736E432-D6BB-4924-A051-22615B34696F}" presName="hierRoot1" presStyleCnt="0">
        <dgm:presLayoutVars>
          <dgm:hierBranch val="init"/>
        </dgm:presLayoutVars>
      </dgm:prSet>
      <dgm:spPr/>
    </dgm:pt>
    <dgm:pt modelId="{35DDF45E-A043-44FE-8188-F4468485C54C}" type="pres">
      <dgm:prSet presAssocID="{A736E432-D6BB-4924-A051-22615B34696F}" presName="rootComposite1" presStyleCnt="0"/>
      <dgm:spPr/>
    </dgm:pt>
    <dgm:pt modelId="{575DBC11-8A3C-4FD2-9E3F-F4696962F1E5}" type="pres">
      <dgm:prSet presAssocID="{A736E432-D6BB-4924-A051-22615B34696F}" presName="rootText1" presStyleLbl="node0" presStyleIdx="0" presStyleCnt="1">
        <dgm:presLayoutVars>
          <dgm:chMax/>
          <dgm:chPref val="3"/>
        </dgm:presLayoutVars>
      </dgm:prSet>
      <dgm:spPr/>
      <dgm:t>
        <a:bodyPr/>
        <a:lstStyle/>
        <a:p>
          <a:endParaRPr lang="fr-FR"/>
        </a:p>
      </dgm:t>
    </dgm:pt>
    <dgm:pt modelId="{97119F32-06B5-4424-880B-97088A19D403}" type="pres">
      <dgm:prSet presAssocID="{A736E432-D6BB-4924-A051-22615B34696F}" presName="titleText1" presStyleLbl="fgAcc0" presStyleIdx="0" presStyleCnt="1" custLinFactNeighborY="11435">
        <dgm:presLayoutVars>
          <dgm:chMax val="0"/>
          <dgm:chPref val="0"/>
        </dgm:presLayoutVars>
      </dgm:prSet>
      <dgm:spPr/>
      <dgm:t>
        <a:bodyPr/>
        <a:lstStyle/>
        <a:p>
          <a:endParaRPr lang="fr-FR"/>
        </a:p>
      </dgm:t>
    </dgm:pt>
    <dgm:pt modelId="{75C44C38-B7D1-4AD4-9911-05AB5B391DF9}" type="pres">
      <dgm:prSet presAssocID="{A736E432-D6BB-4924-A051-22615B34696F}" presName="rootConnector1" presStyleLbl="node1" presStyleIdx="0" presStyleCnt="3"/>
      <dgm:spPr/>
      <dgm:t>
        <a:bodyPr/>
        <a:lstStyle/>
        <a:p>
          <a:endParaRPr lang="fr-FR"/>
        </a:p>
      </dgm:t>
    </dgm:pt>
    <dgm:pt modelId="{E6540533-46EB-46E9-8AB9-6C0E2E61B878}" type="pres">
      <dgm:prSet presAssocID="{A736E432-D6BB-4924-A051-22615B34696F}" presName="hierChild2" presStyleCnt="0"/>
      <dgm:spPr/>
    </dgm:pt>
    <dgm:pt modelId="{F73A0067-EB0C-4B2E-BBC0-876A03DA159E}" type="pres">
      <dgm:prSet presAssocID="{D5ECEDFA-677C-42E5-83DE-815325D3BD78}" presName="Name37" presStyleLbl="parChTrans1D2" presStyleIdx="0" presStyleCnt="1"/>
      <dgm:spPr/>
      <dgm:t>
        <a:bodyPr/>
        <a:lstStyle/>
        <a:p>
          <a:endParaRPr lang="fr-FR"/>
        </a:p>
      </dgm:t>
    </dgm:pt>
    <dgm:pt modelId="{BFA538D8-0497-4AAD-850D-1BB457607177}" type="pres">
      <dgm:prSet presAssocID="{A30DBC7C-BBDE-469F-9C80-C4E4CB19EAFF}" presName="hierRoot2" presStyleCnt="0">
        <dgm:presLayoutVars>
          <dgm:hierBranch val="init"/>
        </dgm:presLayoutVars>
      </dgm:prSet>
      <dgm:spPr/>
    </dgm:pt>
    <dgm:pt modelId="{DFD9B22B-A87E-404B-9830-33FC373319A1}" type="pres">
      <dgm:prSet presAssocID="{A30DBC7C-BBDE-469F-9C80-C4E4CB19EAFF}" presName="rootComposite" presStyleCnt="0"/>
      <dgm:spPr/>
    </dgm:pt>
    <dgm:pt modelId="{7CE28AB6-25B7-4B43-9483-3851CF440A10}" type="pres">
      <dgm:prSet presAssocID="{A30DBC7C-BBDE-469F-9C80-C4E4CB19EAFF}" presName="rootText" presStyleLbl="node1" presStyleIdx="0" presStyleCnt="3">
        <dgm:presLayoutVars>
          <dgm:chMax/>
          <dgm:chPref val="3"/>
        </dgm:presLayoutVars>
      </dgm:prSet>
      <dgm:spPr/>
      <dgm:t>
        <a:bodyPr/>
        <a:lstStyle/>
        <a:p>
          <a:endParaRPr lang="fr-FR"/>
        </a:p>
      </dgm:t>
    </dgm:pt>
    <dgm:pt modelId="{7013C101-4820-47A5-A453-64424C47ACC8}" type="pres">
      <dgm:prSet presAssocID="{A30DBC7C-BBDE-469F-9C80-C4E4CB19EAFF}" presName="titleText2" presStyleLbl="fgAcc1" presStyleIdx="0" presStyleCnt="3">
        <dgm:presLayoutVars>
          <dgm:chMax val="0"/>
          <dgm:chPref val="0"/>
        </dgm:presLayoutVars>
      </dgm:prSet>
      <dgm:spPr/>
      <dgm:t>
        <a:bodyPr/>
        <a:lstStyle/>
        <a:p>
          <a:endParaRPr lang="fr-FR"/>
        </a:p>
      </dgm:t>
    </dgm:pt>
    <dgm:pt modelId="{8B58C1B3-21AB-4788-B05A-C3ACA85A0D2C}" type="pres">
      <dgm:prSet presAssocID="{A30DBC7C-BBDE-469F-9C80-C4E4CB19EAFF}" presName="rootConnector" presStyleLbl="node2" presStyleIdx="0" presStyleCnt="0"/>
      <dgm:spPr/>
      <dgm:t>
        <a:bodyPr/>
        <a:lstStyle/>
        <a:p>
          <a:endParaRPr lang="fr-FR"/>
        </a:p>
      </dgm:t>
    </dgm:pt>
    <dgm:pt modelId="{AAB99E38-198F-4021-8A21-00E1B4A311D1}" type="pres">
      <dgm:prSet presAssocID="{A30DBC7C-BBDE-469F-9C80-C4E4CB19EAFF}" presName="hierChild4" presStyleCnt="0"/>
      <dgm:spPr/>
    </dgm:pt>
    <dgm:pt modelId="{E4711D7A-DA87-4E08-A082-26DD919027E2}" type="pres">
      <dgm:prSet presAssocID="{8723C3C9-CCF8-48ED-8B80-58B193FD0B8B}" presName="Name37" presStyleLbl="parChTrans1D3" presStyleIdx="0" presStyleCnt="2"/>
      <dgm:spPr/>
      <dgm:t>
        <a:bodyPr/>
        <a:lstStyle/>
        <a:p>
          <a:endParaRPr lang="fr-FR"/>
        </a:p>
      </dgm:t>
    </dgm:pt>
    <dgm:pt modelId="{7CCDCC0D-0A9F-4388-8CF2-10E9D1F98F30}" type="pres">
      <dgm:prSet presAssocID="{5B497386-4F64-4C41-BD1C-D01DF500688E}" presName="hierRoot2" presStyleCnt="0">
        <dgm:presLayoutVars>
          <dgm:hierBranch val="init"/>
        </dgm:presLayoutVars>
      </dgm:prSet>
      <dgm:spPr/>
    </dgm:pt>
    <dgm:pt modelId="{19CDB3AC-B68F-4581-A57D-C654CEADEE71}" type="pres">
      <dgm:prSet presAssocID="{5B497386-4F64-4C41-BD1C-D01DF500688E}" presName="rootComposite" presStyleCnt="0"/>
      <dgm:spPr/>
    </dgm:pt>
    <dgm:pt modelId="{9C36D209-6F8E-4AFB-A8C4-9D48D8664FA5}" type="pres">
      <dgm:prSet presAssocID="{5B497386-4F64-4C41-BD1C-D01DF500688E}" presName="rootText" presStyleLbl="node1" presStyleIdx="1" presStyleCnt="3">
        <dgm:presLayoutVars>
          <dgm:chMax/>
          <dgm:chPref val="3"/>
        </dgm:presLayoutVars>
      </dgm:prSet>
      <dgm:spPr/>
      <dgm:t>
        <a:bodyPr/>
        <a:lstStyle/>
        <a:p>
          <a:endParaRPr lang="fr-FR"/>
        </a:p>
      </dgm:t>
    </dgm:pt>
    <dgm:pt modelId="{FBA7B0AA-AF0C-461B-BCDA-0290790255CD}" type="pres">
      <dgm:prSet presAssocID="{5B497386-4F64-4C41-BD1C-D01DF500688E}" presName="titleText2" presStyleLbl="fgAcc1" presStyleIdx="1" presStyleCnt="3">
        <dgm:presLayoutVars>
          <dgm:chMax val="0"/>
          <dgm:chPref val="0"/>
        </dgm:presLayoutVars>
      </dgm:prSet>
      <dgm:spPr/>
      <dgm:t>
        <a:bodyPr/>
        <a:lstStyle/>
        <a:p>
          <a:endParaRPr lang="fr-FR"/>
        </a:p>
      </dgm:t>
    </dgm:pt>
    <dgm:pt modelId="{60AD2A61-AF2F-4ACC-8FAC-7FF6E18E78BC}" type="pres">
      <dgm:prSet presAssocID="{5B497386-4F64-4C41-BD1C-D01DF500688E}" presName="rootConnector" presStyleLbl="node3" presStyleIdx="0" presStyleCnt="0"/>
      <dgm:spPr/>
      <dgm:t>
        <a:bodyPr/>
        <a:lstStyle/>
        <a:p>
          <a:endParaRPr lang="fr-FR"/>
        </a:p>
      </dgm:t>
    </dgm:pt>
    <dgm:pt modelId="{2A0F5B3D-10D8-4D8B-AB60-2046D4DC7AFE}" type="pres">
      <dgm:prSet presAssocID="{5B497386-4F64-4C41-BD1C-D01DF500688E}" presName="hierChild4" presStyleCnt="0"/>
      <dgm:spPr/>
    </dgm:pt>
    <dgm:pt modelId="{FC17FB30-5E5C-4BBE-94BF-294B07B12E38}" type="pres">
      <dgm:prSet presAssocID="{5B497386-4F64-4C41-BD1C-D01DF500688E}" presName="hierChild5" presStyleCnt="0"/>
      <dgm:spPr/>
    </dgm:pt>
    <dgm:pt modelId="{1321BB46-0D64-49E1-BADD-8BC886DD86AD}" type="pres">
      <dgm:prSet presAssocID="{EEBEFC3C-C41A-4919-9FC0-EE908F66F118}" presName="Name37" presStyleLbl="parChTrans1D3" presStyleIdx="1" presStyleCnt="2"/>
      <dgm:spPr/>
      <dgm:t>
        <a:bodyPr/>
        <a:lstStyle/>
        <a:p>
          <a:endParaRPr lang="fr-FR"/>
        </a:p>
      </dgm:t>
    </dgm:pt>
    <dgm:pt modelId="{8F5578D6-5416-42B6-A9F4-658296112910}" type="pres">
      <dgm:prSet presAssocID="{CF9912E9-C466-4E08-8CE9-93F16EF9598C}" presName="hierRoot2" presStyleCnt="0">
        <dgm:presLayoutVars>
          <dgm:hierBranch val="init"/>
        </dgm:presLayoutVars>
      </dgm:prSet>
      <dgm:spPr/>
    </dgm:pt>
    <dgm:pt modelId="{4F885103-C43E-4FEA-A0DE-2D80B9ED9D38}" type="pres">
      <dgm:prSet presAssocID="{CF9912E9-C466-4E08-8CE9-93F16EF9598C}" presName="rootComposite" presStyleCnt="0"/>
      <dgm:spPr/>
    </dgm:pt>
    <dgm:pt modelId="{9D2215F0-894A-43C2-B319-F793481BCC2B}" type="pres">
      <dgm:prSet presAssocID="{CF9912E9-C466-4E08-8CE9-93F16EF9598C}" presName="rootText" presStyleLbl="node1" presStyleIdx="2" presStyleCnt="3">
        <dgm:presLayoutVars>
          <dgm:chMax/>
          <dgm:chPref val="3"/>
        </dgm:presLayoutVars>
      </dgm:prSet>
      <dgm:spPr/>
      <dgm:t>
        <a:bodyPr/>
        <a:lstStyle/>
        <a:p>
          <a:endParaRPr lang="fr-FR"/>
        </a:p>
      </dgm:t>
    </dgm:pt>
    <dgm:pt modelId="{7210CB92-39F8-4C0F-B1B7-968C60F3604A}" type="pres">
      <dgm:prSet presAssocID="{CF9912E9-C466-4E08-8CE9-93F16EF9598C}" presName="titleText2" presStyleLbl="fgAcc1" presStyleIdx="2" presStyleCnt="3">
        <dgm:presLayoutVars>
          <dgm:chMax val="0"/>
          <dgm:chPref val="0"/>
        </dgm:presLayoutVars>
      </dgm:prSet>
      <dgm:spPr/>
      <dgm:t>
        <a:bodyPr/>
        <a:lstStyle/>
        <a:p>
          <a:endParaRPr lang="fr-FR"/>
        </a:p>
      </dgm:t>
    </dgm:pt>
    <dgm:pt modelId="{BE772DB0-631B-4C5A-86EE-BFC327D4BB44}" type="pres">
      <dgm:prSet presAssocID="{CF9912E9-C466-4E08-8CE9-93F16EF9598C}" presName="rootConnector" presStyleLbl="node3" presStyleIdx="0" presStyleCnt="0"/>
      <dgm:spPr/>
      <dgm:t>
        <a:bodyPr/>
        <a:lstStyle/>
        <a:p>
          <a:endParaRPr lang="fr-FR"/>
        </a:p>
      </dgm:t>
    </dgm:pt>
    <dgm:pt modelId="{4D16368F-2270-40F6-ACB2-C4CB7BF80BFE}" type="pres">
      <dgm:prSet presAssocID="{CF9912E9-C466-4E08-8CE9-93F16EF9598C}" presName="hierChild4" presStyleCnt="0"/>
      <dgm:spPr/>
    </dgm:pt>
    <dgm:pt modelId="{609743F6-CA93-4BB5-97D1-90EFAB974DF8}" type="pres">
      <dgm:prSet presAssocID="{CF9912E9-C466-4E08-8CE9-93F16EF9598C}" presName="hierChild5" presStyleCnt="0"/>
      <dgm:spPr/>
    </dgm:pt>
    <dgm:pt modelId="{535AE659-84F6-4FF1-B1CD-FB6B7A336C86}" type="pres">
      <dgm:prSet presAssocID="{A30DBC7C-BBDE-469F-9C80-C4E4CB19EAFF}" presName="hierChild5" presStyleCnt="0"/>
      <dgm:spPr/>
    </dgm:pt>
    <dgm:pt modelId="{5D9BB49E-18E1-40B9-A5F0-B797BC98FCF8}" type="pres">
      <dgm:prSet presAssocID="{A736E432-D6BB-4924-A051-22615B34696F}" presName="hierChild3" presStyleCnt="0"/>
      <dgm:spPr/>
    </dgm:pt>
  </dgm:ptLst>
  <dgm:cxnLst>
    <dgm:cxn modelId="{FCB094E1-95B8-46FC-B1DE-C3EAA3DA1751}" type="presOf" srcId="{CF9912E9-C466-4E08-8CE9-93F16EF9598C}" destId="{BE772DB0-631B-4C5A-86EE-BFC327D4BB44}" srcOrd="1" destOrd="0" presId="urn:microsoft.com/office/officeart/2008/layout/NameandTitleOrganizationalChart"/>
    <dgm:cxn modelId="{6804E782-458D-4B75-83FD-47F18F82FC4F}" type="presOf" srcId="{A736E432-D6BB-4924-A051-22615B34696F}" destId="{575DBC11-8A3C-4FD2-9E3F-F4696962F1E5}" srcOrd="0" destOrd="0" presId="urn:microsoft.com/office/officeart/2008/layout/NameandTitleOrganizationalChart"/>
    <dgm:cxn modelId="{68D061D3-4F50-4340-B449-C4E37C1C7716}" type="presOf" srcId="{CF9912E9-C466-4E08-8CE9-93F16EF9598C}" destId="{9D2215F0-894A-43C2-B319-F793481BCC2B}" srcOrd="0" destOrd="0" presId="urn:microsoft.com/office/officeart/2008/layout/NameandTitleOrganizationalChart"/>
    <dgm:cxn modelId="{998A7A63-55C1-42FB-A317-E892A707E7A1}" type="presOf" srcId="{005051FC-84AC-47E5-9804-298ABE94AD21}" destId="{7013C101-4820-47A5-A453-64424C47ACC8}" srcOrd="0" destOrd="0" presId="urn:microsoft.com/office/officeart/2008/layout/NameandTitleOrganizationalChart"/>
    <dgm:cxn modelId="{4EE0CD03-3DA6-4284-994D-7ACCEC8C41EC}" type="presOf" srcId="{D5ECEDFA-677C-42E5-83DE-815325D3BD78}" destId="{F73A0067-EB0C-4B2E-BBC0-876A03DA159E}" srcOrd="0" destOrd="0" presId="urn:microsoft.com/office/officeart/2008/layout/NameandTitleOrganizationalChart"/>
    <dgm:cxn modelId="{9B832F8F-710E-469B-9D7A-E3B0BAB03F3C}" type="presOf" srcId="{A736E432-D6BB-4924-A051-22615B34696F}" destId="{75C44C38-B7D1-4AD4-9911-05AB5B391DF9}" srcOrd="1" destOrd="0" presId="urn:microsoft.com/office/officeart/2008/layout/NameandTitleOrganizationalChart"/>
    <dgm:cxn modelId="{6B2A74C1-AEBA-45F7-ABA3-DC29B8E554F0}" type="presOf" srcId="{84B12714-75CB-4746-AACE-56F3A781DBCD}" destId="{8107380C-4115-4196-949F-D7A58CAB9E4F}" srcOrd="0" destOrd="0" presId="urn:microsoft.com/office/officeart/2008/layout/NameandTitleOrganizationalChart"/>
    <dgm:cxn modelId="{328ABDFC-3DF2-40C8-8CA0-F2AAA453FD89}" type="presOf" srcId="{A30DBC7C-BBDE-469F-9C80-C4E4CB19EAFF}" destId="{8B58C1B3-21AB-4788-B05A-C3ACA85A0D2C}" srcOrd="1" destOrd="0" presId="urn:microsoft.com/office/officeart/2008/layout/NameandTitleOrganizationalChart"/>
    <dgm:cxn modelId="{6076FAFB-751F-48AA-B059-3DD794D3313C}" type="presOf" srcId="{8723C3C9-CCF8-48ED-8B80-58B193FD0B8B}" destId="{E4711D7A-DA87-4E08-A082-26DD919027E2}" srcOrd="0" destOrd="0" presId="urn:microsoft.com/office/officeart/2008/layout/NameandTitleOrganizationalChart"/>
    <dgm:cxn modelId="{1370BCEF-F042-43FD-BECF-F0DAC1D62791}" srcId="{A736E432-D6BB-4924-A051-22615B34696F}" destId="{A30DBC7C-BBDE-469F-9C80-C4E4CB19EAFF}" srcOrd="0" destOrd="0" parTransId="{D5ECEDFA-677C-42E5-83DE-815325D3BD78}" sibTransId="{005051FC-84AC-47E5-9804-298ABE94AD21}"/>
    <dgm:cxn modelId="{B59BA854-9195-4AE7-89F9-E93BAC378459}" srcId="{A30DBC7C-BBDE-469F-9C80-C4E4CB19EAFF}" destId="{CF9912E9-C466-4E08-8CE9-93F16EF9598C}" srcOrd="1" destOrd="0" parTransId="{EEBEFC3C-C41A-4919-9FC0-EE908F66F118}" sibTransId="{BF7527B7-F81D-4992-9A90-4F82E87B64E1}"/>
    <dgm:cxn modelId="{4D0DA24C-8A37-4EC2-A099-F7E1D16555C3}" type="presOf" srcId="{EEBEFC3C-C41A-4919-9FC0-EE908F66F118}" destId="{1321BB46-0D64-49E1-BADD-8BC886DD86AD}" srcOrd="0" destOrd="0" presId="urn:microsoft.com/office/officeart/2008/layout/NameandTitleOrganizationalChart"/>
    <dgm:cxn modelId="{5E569089-CA73-462A-9C5C-0BBC5AF1CC54}" type="presOf" srcId="{5B497386-4F64-4C41-BD1C-D01DF500688E}" destId="{60AD2A61-AF2F-4ACC-8FAC-7FF6E18E78BC}" srcOrd="1" destOrd="0" presId="urn:microsoft.com/office/officeart/2008/layout/NameandTitleOrganizationalChart"/>
    <dgm:cxn modelId="{AB3C38BA-DC6D-41E3-A820-1CFF9A7A3F4D}" srcId="{84B12714-75CB-4746-AACE-56F3A781DBCD}" destId="{A736E432-D6BB-4924-A051-22615B34696F}" srcOrd="0" destOrd="0" parTransId="{33910A08-B174-4CBC-AE52-2AF375640699}" sibTransId="{BD1E65BF-C700-47B6-B64B-9CAF9F3ED8E8}"/>
    <dgm:cxn modelId="{D346E9AD-6FB2-4DEA-B00C-CC9F9142B06B}" type="presOf" srcId="{BF7527B7-F81D-4992-9A90-4F82E87B64E1}" destId="{7210CB92-39F8-4C0F-B1B7-968C60F3604A}" srcOrd="0" destOrd="0" presId="urn:microsoft.com/office/officeart/2008/layout/NameandTitleOrganizationalChart"/>
    <dgm:cxn modelId="{9847E785-5E9C-4CBB-B87A-BB46EF6AE047}" type="presOf" srcId="{A30DBC7C-BBDE-469F-9C80-C4E4CB19EAFF}" destId="{7CE28AB6-25B7-4B43-9483-3851CF440A10}" srcOrd="0" destOrd="0" presId="urn:microsoft.com/office/officeart/2008/layout/NameandTitleOrganizationalChart"/>
    <dgm:cxn modelId="{2FBD6E4C-A57C-4618-B1A4-A1BDDF8A4F9D}" type="presOf" srcId="{BD1E65BF-C700-47B6-B64B-9CAF9F3ED8E8}" destId="{97119F32-06B5-4424-880B-97088A19D403}" srcOrd="0" destOrd="0" presId="urn:microsoft.com/office/officeart/2008/layout/NameandTitleOrganizationalChart"/>
    <dgm:cxn modelId="{5BA35622-FF8D-49BB-A27E-509CF9622D2F}" srcId="{A30DBC7C-BBDE-469F-9C80-C4E4CB19EAFF}" destId="{5B497386-4F64-4C41-BD1C-D01DF500688E}" srcOrd="0" destOrd="0" parTransId="{8723C3C9-CCF8-48ED-8B80-58B193FD0B8B}" sibTransId="{4BA4CD00-35A7-4B61-A43B-F70145423A07}"/>
    <dgm:cxn modelId="{5B1BCB3E-60A2-4D82-B45C-BEE2545D94F8}" type="presOf" srcId="{4BA4CD00-35A7-4B61-A43B-F70145423A07}" destId="{FBA7B0AA-AF0C-461B-BCDA-0290790255CD}" srcOrd="0" destOrd="0" presId="urn:microsoft.com/office/officeart/2008/layout/NameandTitleOrganizationalChart"/>
    <dgm:cxn modelId="{AFB3D764-3935-4CCD-AA14-245392FA3645}" type="presOf" srcId="{5B497386-4F64-4C41-BD1C-D01DF500688E}" destId="{9C36D209-6F8E-4AFB-A8C4-9D48D8664FA5}" srcOrd="0" destOrd="0" presId="urn:microsoft.com/office/officeart/2008/layout/NameandTitleOrganizationalChart"/>
    <dgm:cxn modelId="{251D7A2F-763D-4AFC-85F3-E7572C047F8C}" type="presParOf" srcId="{8107380C-4115-4196-949F-D7A58CAB9E4F}" destId="{D474CF69-EAFA-4B8B-8FFA-844C5BC924C2}" srcOrd="0" destOrd="0" presId="urn:microsoft.com/office/officeart/2008/layout/NameandTitleOrganizationalChart"/>
    <dgm:cxn modelId="{0431D002-E022-4103-ABA7-3925ED37F022}" type="presParOf" srcId="{D474CF69-EAFA-4B8B-8FFA-844C5BC924C2}" destId="{35DDF45E-A043-44FE-8188-F4468485C54C}" srcOrd="0" destOrd="0" presId="urn:microsoft.com/office/officeart/2008/layout/NameandTitleOrganizationalChart"/>
    <dgm:cxn modelId="{F2EEA4F8-9D94-416C-BCAB-4678752D602C}" type="presParOf" srcId="{35DDF45E-A043-44FE-8188-F4468485C54C}" destId="{575DBC11-8A3C-4FD2-9E3F-F4696962F1E5}" srcOrd="0" destOrd="0" presId="urn:microsoft.com/office/officeart/2008/layout/NameandTitleOrganizationalChart"/>
    <dgm:cxn modelId="{2FE46E56-4DB0-46AD-A823-2C621F08B8A6}" type="presParOf" srcId="{35DDF45E-A043-44FE-8188-F4468485C54C}" destId="{97119F32-06B5-4424-880B-97088A19D403}" srcOrd="1" destOrd="0" presId="urn:microsoft.com/office/officeart/2008/layout/NameandTitleOrganizationalChart"/>
    <dgm:cxn modelId="{F469C467-98C1-4940-8100-D741A13B66A2}" type="presParOf" srcId="{35DDF45E-A043-44FE-8188-F4468485C54C}" destId="{75C44C38-B7D1-4AD4-9911-05AB5B391DF9}" srcOrd="2" destOrd="0" presId="urn:microsoft.com/office/officeart/2008/layout/NameandTitleOrganizationalChart"/>
    <dgm:cxn modelId="{D1B46CA9-8806-4176-87B5-80FF03ED1D3D}" type="presParOf" srcId="{D474CF69-EAFA-4B8B-8FFA-844C5BC924C2}" destId="{E6540533-46EB-46E9-8AB9-6C0E2E61B878}" srcOrd="1" destOrd="0" presId="urn:microsoft.com/office/officeart/2008/layout/NameandTitleOrganizationalChart"/>
    <dgm:cxn modelId="{85D7FC9E-DF39-42FF-9AAE-995E583C5314}" type="presParOf" srcId="{E6540533-46EB-46E9-8AB9-6C0E2E61B878}" destId="{F73A0067-EB0C-4B2E-BBC0-876A03DA159E}" srcOrd="0" destOrd="0" presId="urn:microsoft.com/office/officeart/2008/layout/NameandTitleOrganizationalChart"/>
    <dgm:cxn modelId="{F081F8C7-D081-42B1-ACCD-CE05E536DF78}" type="presParOf" srcId="{E6540533-46EB-46E9-8AB9-6C0E2E61B878}" destId="{BFA538D8-0497-4AAD-850D-1BB457607177}" srcOrd="1" destOrd="0" presId="urn:microsoft.com/office/officeart/2008/layout/NameandTitleOrganizationalChart"/>
    <dgm:cxn modelId="{5E68D7C4-3C53-49CB-95DE-922EF4574B62}" type="presParOf" srcId="{BFA538D8-0497-4AAD-850D-1BB457607177}" destId="{DFD9B22B-A87E-404B-9830-33FC373319A1}" srcOrd="0" destOrd="0" presId="urn:microsoft.com/office/officeart/2008/layout/NameandTitleOrganizationalChart"/>
    <dgm:cxn modelId="{8827711D-DEF3-4325-8B4C-061D1F664FC5}" type="presParOf" srcId="{DFD9B22B-A87E-404B-9830-33FC373319A1}" destId="{7CE28AB6-25B7-4B43-9483-3851CF440A10}" srcOrd="0" destOrd="0" presId="urn:microsoft.com/office/officeart/2008/layout/NameandTitleOrganizationalChart"/>
    <dgm:cxn modelId="{8AED8B18-34D7-4E06-8185-269F276552F1}" type="presParOf" srcId="{DFD9B22B-A87E-404B-9830-33FC373319A1}" destId="{7013C101-4820-47A5-A453-64424C47ACC8}" srcOrd="1" destOrd="0" presId="urn:microsoft.com/office/officeart/2008/layout/NameandTitleOrganizationalChart"/>
    <dgm:cxn modelId="{9A058B81-84BA-4B26-8B57-665528C392B9}" type="presParOf" srcId="{DFD9B22B-A87E-404B-9830-33FC373319A1}" destId="{8B58C1B3-21AB-4788-B05A-C3ACA85A0D2C}" srcOrd="2" destOrd="0" presId="urn:microsoft.com/office/officeart/2008/layout/NameandTitleOrganizationalChart"/>
    <dgm:cxn modelId="{48716A4C-45CB-4421-8B5C-FA8AE93F074C}" type="presParOf" srcId="{BFA538D8-0497-4AAD-850D-1BB457607177}" destId="{AAB99E38-198F-4021-8A21-00E1B4A311D1}" srcOrd="1" destOrd="0" presId="urn:microsoft.com/office/officeart/2008/layout/NameandTitleOrganizationalChart"/>
    <dgm:cxn modelId="{427DAC49-FE98-4B32-82B2-CC4655B62D4D}" type="presParOf" srcId="{AAB99E38-198F-4021-8A21-00E1B4A311D1}" destId="{E4711D7A-DA87-4E08-A082-26DD919027E2}" srcOrd="0" destOrd="0" presId="urn:microsoft.com/office/officeart/2008/layout/NameandTitleOrganizationalChart"/>
    <dgm:cxn modelId="{C632D0F3-3C0C-46B6-88DC-5D9D2C2D9C19}" type="presParOf" srcId="{AAB99E38-198F-4021-8A21-00E1B4A311D1}" destId="{7CCDCC0D-0A9F-4388-8CF2-10E9D1F98F30}" srcOrd="1" destOrd="0" presId="urn:microsoft.com/office/officeart/2008/layout/NameandTitleOrganizationalChart"/>
    <dgm:cxn modelId="{B0FB797B-90FB-4356-9150-5E81D3B1C9B1}" type="presParOf" srcId="{7CCDCC0D-0A9F-4388-8CF2-10E9D1F98F30}" destId="{19CDB3AC-B68F-4581-A57D-C654CEADEE71}" srcOrd="0" destOrd="0" presId="urn:microsoft.com/office/officeart/2008/layout/NameandTitleOrganizationalChart"/>
    <dgm:cxn modelId="{4687F775-EBFB-49C2-ADBB-0540793E41D7}" type="presParOf" srcId="{19CDB3AC-B68F-4581-A57D-C654CEADEE71}" destId="{9C36D209-6F8E-4AFB-A8C4-9D48D8664FA5}" srcOrd="0" destOrd="0" presId="urn:microsoft.com/office/officeart/2008/layout/NameandTitleOrganizationalChart"/>
    <dgm:cxn modelId="{90625CFF-760D-4078-A1EF-F25719CA379A}" type="presParOf" srcId="{19CDB3AC-B68F-4581-A57D-C654CEADEE71}" destId="{FBA7B0AA-AF0C-461B-BCDA-0290790255CD}" srcOrd="1" destOrd="0" presId="urn:microsoft.com/office/officeart/2008/layout/NameandTitleOrganizationalChart"/>
    <dgm:cxn modelId="{BAC7ED17-33E0-4B5C-9E87-5A704BD39E3B}" type="presParOf" srcId="{19CDB3AC-B68F-4581-A57D-C654CEADEE71}" destId="{60AD2A61-AF2F-4ACC-8FAC-7FF6E18E78BC}" srcOrd="2" destOrd="0" presId="urn:microsoft.com/office/officeart/2008/layout/NameandTitleOrganizationalChart"/>
    <dgm:cxn modelId="{2D6A7C1D-744C-43DB-8280-2C362FF93CC0}" type="presParOf" srcId="{7CCDCC0D-0A9F-4388-8CF2-10E9D1F98F30}" destId="{2A0F5B3D-10D8-4D8B-AB60-2046D4DC7AFE}" srcOrd="1" destOrd="0" presId="urn:microsoft.com/office/officeart/2008/layout/NameandTitleOrganizationalChart"/>
    <dgm:cxn modelId="{27CF0CBA-7648-40C8-B717-E77707E8626A}" type="presParOf" srcId="{7CCDCC0D-0A9F-4388-8CF2-10E9D1F98F30}" destId="{FC17FB30-5E5C-4BBE-94BF-294B07B12E38}" srcOrd="2" destOrd="0" presId="urn:microsoft.com/office/officeart/2008/layout/NameandTitleOrganizationalChart"/>
    <dgm:cxn modelId="{E4C1837C-F169-4255-A938-5EFEAEAF138A}" type="presParOf" srcId="{AAB99E38-198F-4021-8A21-00E1B4A311D1}" destId="{1321BB46-0D64-49E1-BADD-8BC886DD86AD}" srcOrd="2" destOrd="0" presId="urn:microsoft.com/office/officeart/2008/layout/NameandTitleOrganizationalChart"/>
    <dgm:cxn modelId="{1B0AED60-0431-47A6-AA03-55B1A8218F12}" type="presParOf" srcId="{AAB99E38-198F-4021-8A21-00E1B4A311D1}" destId="{8F5578D6-5416-42B6-A9F4-658296112910}" srcOrd="3" destOrd="0" presId="urn:microsoft.com/office/officeart/2008/layout/NameandTitleOrganizationalChart"/>
    <dgm:cxn modelId="{55A4E86D-ACB0-434F-B881-72DA64C09CD6}" type="presParOf" srcId="{8F5578D6-5416-42B6-A9F4-658296112910}" destId="{4F885103-C43E-4FEA-A0DE-2D80B9ED9D38}" srcOrd="0" destOrd="0" presId="urn:microsoft.com/office/officeart/2008/layout/NameandTitleOrganizationalChart"/>
    <dgm:cxn modelId="{A896837E-FBCB-4BF2-8AFD-00B60F4ED2E2}" type="presParOf" srcId="{4F885103-C43E-4FEA-A0DE-2D80B9ED9D38}" destId="{9D2215F0-894A-43C2-B319-F793481BCC2B}" srcOrd="0" destOrd="0" presId="urn:microsoft.com/office/officeart/2008/layout/NameandTitleOrganizationalChart"/>
    <dgm:cxn modelId="{47FD2AEC-9602-43F0-9F3D-D756880407A8}" type="presParOf" srcId="{4F885103-C43E-4FEA-A0DE-2D80B9ED9D38}" destId="{7210CB92-39F8-4C0F-B1B7-968C60F3604A}" srcOrd="1" destOrd="0" presId="urn:microsoft.com/office/officeart/2008/layout/NameandTitleOrganizationalChart"/>
    <dgm:cxn modelId="{D880664F-3832-4200-97F5-0B8928D4C3DD}" type="presParOf" srcId="{4F885103-C43E-4FEA-A0DE-2D80B9ED9D38}" destId="{BE772DB0-631B-4C5A-86EE-BFC327D4BB44}" srcOrd="2" destOrd="0" presId="urn:microsoft.com/office/officeart/2008/layout/NameandTitleOrganizationalChart"/>
    <dgm:cxn modelId="{798A5FB3-8538-4FC7-8CC8-7824A6F61CA0}" type="presParOf" srcId="{8F5578D6-5416-42B6-A9F4-658296112910}" destId="{4D16368F-2270-40F6-ACB2-C4CB7BF80BFE}" srcOrd="1" destOrd="0" presId="urn:microsoft.com/office/officeart/2008/layout/NameandTitleOrganizationalChart"/>
    <dgm:cxn modelId="{448A817D-ACD0-4CC6-BF1E-FB920AE7FCDF}" type="presParOf" srcId="{8F5578D6-5416-42B6-A9F4-658296112910}" destId="{609743F6-CA93-4BB5-97D1-90EFAB974DF8}" srcOrd="2" destOrd="0" presId="urn:microsoft.com/office/officeart/2008/layout/NameandTitleOrganizationalChart"/>
    <dgm:cxn modelId="{99498BB4-B80F-465B-B2B3-8F87EAF38991}" type="presParOf" srcId="{BFA538D8-0497-4AAD-850D-1BB457607177}" destId="{535AE659-84F6-4FF1-B1CD-FB6B7A336C86}" srcOrd="2" destOrd="0" presId="urn:microsoft.com/office/officeart/2008/layout/NameandTitleOrganizationalChart"/>
    <dgm:cxn modelId="{AC01D5C4-D6D4-451B-9ED7-58BF8E08F552}" type="presParOf" srcId="{D474CF69-EAFA-4B8B-8FFA-844C5BC924C2}" destId="{5D9BB49E-18E1-40B9-A5F0-B797BC98FCF8}" srcOrd="2" destOrd="0" presId="urn:microsoft.com/office/officeart/2008/layout/NameandTitleOrganizationalChar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21BB46-0D64-49E1-BADD-8BC886DD86AD}">
      <dsp:nvSpPr>
        <dsp:cNvPr id="0" name=""/>
        <dsp:cNvSpPr/>
      </dsp:nvSpPr>
      <dsp:spPr>
        <a:xfrm>
          <a:off x="2104745" y="1524905"/>
          <a:ext cx="766219" cy="34169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3703"/>
              </a:lnTo>
              <a:lnTo>
                <a:pt x="766219" y="203703"/>
              </a:lnTo>
              <a:lnTo>
                <a:pt x="766219" y="341695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4711D7A-DA87-4E08-A082-26DD919027E2}">
      <dsp:nvSpPr>
        <dsp:cNvPr id="0" name=""/>
        <dsp:cNvSpPr/>
      </dsp:nvSpPr>
      <dsp:spPr>
        <a:xfrm>
          <a:off x="1338526" y="1524905"/>
          <a:ext cx="766219" cy="341695"/>
        </a:xfrm>
        <a:custGeom>
          <a:avLst/>
          <a:gdLst/>
          <a:ahLst/>
          <a:cxnLst/>
          <a:rect l="0" t="0" r="0" b="0"/>
          <a:pathLst>
            <a:path>
              <a:moveTo>
                <a:pt x="766219" y="0"/>
              </a:moveTo>
              <a:lnTo>
                <a:pt x="766219" y="203703"/>
              </a:lnTo>
              <a:lnTo>
                <a:pt x="0" y="203703"/>
              </a:lnTo>
              <a:lnTo>
                <a:pt x="0" y="341695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73A0067-EB0C-4B2E-BBC0-876A03DA159E}">
      <dsp:nvSpPr>
        <dsp:cNvPr id="0" name=""/>
        <dsp:cNvSpPr/>
      </dsp:nvSpPr>
      <dsp:spPr>
        <a:xfrm>
          <a:off x="2059025" y="591812"/>
          <a:ext cx="91440" cy="34169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41695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75DBC11-8A3C-4FD2-9E3F-F4696962F1E5}">
      <dsp:nvSpPr>
        <dsp:cNvPr id="0" name=""/>
        <dsp:cNvSpPr/>
      </dsp:nvSpPr>
      <dsp:spPr>
        <a:xfrm>
          <a:off x="1533630" y="415"/>
          <a:ext cx="1142231" cy="59139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83453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/>
            <a:t>Bertrand </a:t>
          </a:r>
          <a:r>
            <a:rPr lang="fr-FR" sz="1200" kern="1200" dirty="0" err="1"/>
            <a:t>Déchery</a:t>
          </a:r>
          <a:r>
            <a:rPr lang="fr-FR" sz="1200" kern="1200" dirty="0"/>
            <a:t> / Aline Walter</a:t>
          </a:r>
        </a:p>
      </dsp:txBody>
      <dsp:txXfrm>
        <a:off x="1533630" y="415"/>
        <a:ext cx="1142231" cy="591396"/>
      </dsp:txXfrm>
    </dsp:sp>
    <dsp:sp modelId="{97119F32-06B5-4424-880B-97088A19D403}">
      <dsp:nvSpPr>
        <dsp:cNvPr id="0" name=""/>
        <dsp:cNvSpPr/>
      </dsp:nvSpPr>
      <dsp:spPr>
        <a:xfrm>
          <a:off x="1762076" y="482933"/>
          <a:ext cx="1028008" cy="19713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6350" rIns="25400" bIns="6350" numCol="1" spcCol="1270" anchor="ctr" anchorCtr="0">
          <a:noAutofit/>
        </a:bodyPr>
        <a:lstStyle/>
        <a:p>
          <a:pPr lvl="0" algn="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/>
            <a:t>Chefs de projet</a:t>
          </a:r>
        </a:p>
      </dsp:txBody>
      <dsp:txXfrm>
        <a:off x="1762076" y="482933"/>
        <a:ext cx="1028008" cy="197132"/>
      </dsp:txXfrm>
    </dsp:sp>
    <dsp:sp modelId="{7CE28AB6-25B7-4B43-9483-3851CF440A10}">
      <dsp:nvSpPr>
        <dsp:cNvPr id="0" name=""/>
        <dsp:cNvSpPr/>
      </dsp:nvSpPr>
      <dsp:spPr>
        <a:xfrm>
          <a:off x="1533630" y="933508"/>
          <a:ext cx="1142231" cy="59139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83453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/>
            <a:t>Loïc </a:t>
          </a:r>
          <a:r>
            <a:rPr lang="fr-FR" sz="1200" kern="1200" dirty="0" err="1"/>
            <a:t>Gangloff</a:t>
          </a:r>
          <a:endParaRPr lang="fr-FR" sz="1200" kern="1200" dirty="0"/>
        </a:p>
      </dsp:txBody>
      <dsp:txXfrm>
        <a:off x="1533630" y="933508"/>
        <a:ext cx="1142231" cy="591396"/>
      </dsp:txXfrm>
    </dsp:sp>
    <dsp:sp modelId="{7013C101-4820-47A5-A453-64424C47ACC8}">
      <dsp:nvSpPr>
        <dsp:cNvPr id="0" name=""/>
        <dsp:cNvSpPr/>
      </dsp:nvSpPr>
      <dsp:spPr>
        <a:xfrm>
          <a:off x="1762076" y="1393484"/>
          <a:ext cx="1028008" cy="19713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6350" rIns="25400" bIns="6350" numCol="1" spcCol="1270" anchor="ctr" anchorCtr="0">
          <a:noAutofit/>
        </a:bodyPr>
        <a:lstStyle/>
        <a:p>
          <a:pPr lvl="0" algn="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/>
            <a:t>Pilote de projet</a:t>
          </a:r>
        </a:p>
      </dsp:txBody>
      <dsp:txXfrm>
        <a:off x="1762076" y="1393484"/>
        <a:ext cx="1028008" cy="197132"/>
      </dsp:txXfrm>
    </dsp:sp>
    <dsp:sp modelId="{9C36D209-6F8E-4AFB-A8C4-9D48D8664FA5}">
      <dsp:nvSpPr>
        <dsp:cNvPr id="0" name=""/>
        <dsp:cNvSpPr/>
      </dsp:nvSpPr>
      <dsp:spPr>
        <a:xfrm>
          <a:off x="767410" y="1866601"/>
          <a:ext cx="1142231" cy="59139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83453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/>
            <a:t>Alexandre Lebeau</a:t>
          </a:r>
        </a:p>
      </dsp:txBody>
      <dsp:txXfrm>
        <a:off x="767410" y="1866601"/>
        <a:ext cx="1142231" cy="591396"/>
      </dsp:txXfrm>
    </dsp:sp>
    <dsp:sp modelId="{FBA7B0AA-AF0C-461B-BCDA-0290790255CD}">
      <dsp:nvSpPr>
        <dsp:cNvPr id="0" name=""/>
        <dsp:cNvSpPr/>
      </dsp:nvSpPr>
      <dsp:spPr>
        <a:xfrm>
          <a:off x="995856" y="2326576"/>
          <a:ext cx="1028008" cy="19713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4445" rIns="17780" bIns="4445" numCol="1" spcCol="1270" anchor="ctr" anchorCtr="0">
          <a:noAutofit/>
        </a:bodyPr>
        <a:lstStyle/>
        <a:p>
          <a:pPr lvl="0" algn="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700" kern="1200"/>
            <a:t>Stagiaire en alternance</a:t>
          </a:r>
        </a:p>
      </dsp:txBody>
      <dsp:txXfrm>
        <a:off x="995856" y="2326576"/>
        <a:ext cx="1028008" cy="197132"/>
      </dsp:txXfrm>
    </dsp:sp>
    <dsp:sp modelId="{9D2215F0-894A-43C2-B319-F793481BCC2B}">
      <dsp:nvSpPr>
        <dsp:cNvPr id="0" name=""/>
        <dsp:cNvSpPr/>
      </dsp:nvSpPr>
      <dsp:spPr>
        <a:xfrm>
          <a:off x="2299850" y="1866601"/>
          <a:ext cx="1142231" cy="59139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83453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/>
            <a:t>Nicolas </a:t>
          </a:r>
          <a:r>
            <a:rPr lang="fr-FR" sz="1200" kern="1200" dirty="0" err="1"/>
            <a:t>Reitz</a:t>
          </a:r>
          <a:endParaRPr lang="fr-FR" sz="1200" kern="1200" dirty="0"/>
        </a:p>
      </dsp:txBody>
      <dsp:txXfrm>
        <a:off x="2299850" y="1866601"/>
        <a:ext cx="1142231" cy="591396"/>
      </dsp:txXfrm>
    </dsp:sp>
    <dsp:sp modelId="{7210CB92-39F8-4C0F-B1B7-968C60F3604A}">
      <dsp:nvSpPr>
        <dsp:cNvPr id="0" name=""/>
        <dsp:cNvSpPr/>
      </dsp:nvSpPr>
      <dsp:spPr>
        <a:xfrm>
          <a:off x="2528296" y="2326576"/>
          <a:ext cx="1028008" cy="19713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6350" rIns="25400" bIns="6350" numCol="1" spcCol="1270" anchor="ctr" anchorCtr="0">
          <a:noAutofit/>
        </a:bodyPr>
        <a:lstStyle/>
        <a:p>
          <a:pPr lvl="0" algn="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/>
            <a:t>Stagiaire</a:t>
          </a:r>
          <a:endParaRPr lang="fr-FR" sz="1700" kern="1200" dirty="0"/>
        </a:p>
      </dsp:txBody>
      <dsp:txXfrm>
        <a:off x="2528296" y="2326576"/>
        <a:ext cx="1028008" cy="19713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NameandTitleOrganizationalChart">
  <dgm:title val=""/>
  <dgm:desc val=""/>
  <dgm:catLst>
    <dgm:cat type="hierarchy" pri="125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Max/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h" fact="0.4"/>
              </dgm:constrLst>
              <dgm:ruleLst>
                <dgm:rule type="primFontSz" val="5" fact="NaN" max="NaN"/>
              </dgm:ruleLst>
            </dgm:layoutNode>
            <dgm:layoutNode name="titleText1" styleLbl="fgAcc0">
              <dgm:varLst>
                <dgm:chMax val="0"/>
                <dgm:chPref val="0"/>
              </dgm:varLst>
              <dgm:alg type="tx">
                <dgm:param type="parTxLTRAlign" val="r"/>
              </dgm:alg>
              <dgm:shape xmlns:r="http://schemas.openxmlformats.org/officeDocument/2006/relationships" type="rect" r:blip="">
                <dgm:adjLst/>
              </dgm:shape>
              <dgm:presOf axis="followSib" ptType="sibTrans" hideLastTrans="0" cnt="1"/>
              <dgm:constrLst>
                <dgm:constr type="primFontSz" val="65"/>
                <dgm:constr type="lMarg" refType="primFontSz" fact="0.2"/>
                <dgm:constr type="rMarg" refType="primFontSz" fact="0.2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1" func="var" arg="hierBranch" op="equ" val="hang">
                    <dgm:layoutNode name="Name4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3">
                    <dgm:layoutNode name="Name44">
                      <dgm:choose name="Name45">
                        <dgm:if name="Name46" axis="self" func="depth" op="lte" val="2">
                          <dgm:choose name="Name47">
                            <dgm:if name="Name4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4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0">
                          <dgm:choose name="Name51">
                            <dgm:if name="Name52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3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54">
                  <dgm:if name="Name55" func="var" arg="hierBranch" op="equ" val="l">
                    <dgm:choose name="Name56">
                      <dgm:if name="Name57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58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59" func="var" arg="hierBranch" op="equ" val="r">
                    <dgm:choose name="Name60">
                      <dgm:if name="Name61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2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3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4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65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6">
                    <dgm:if name="Name67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8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9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70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 styleLbl="node1">
                    <dgm:varLst>
                      <dgm:chMax/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2" styleLbl="fgAcc1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71">
                    <dgm:if name="Name7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4" func="var" arg="hierBranch" op="equ" val="hang">
                      <dgm:choose name="Name75">
                        <dgm:if name="Name7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78" func="var" arg="hierBranch" op="equ" val="std">
                      <dgm:choose name="Name79">
                        <dgm:if name="Name80" func="var" arg="dir" op="equ" val="norm">
                          <dgm:alg type="hierChild"/>
                        </dgm:if>
                        <dgm:else name="Name8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2" func="var" arg="hierBranch" op="equ" val="init">
                      <dgm:choose name="Name83">
                        <dgm:if name="Name84" func="var" arg="dir" op="equ" val="norm">
                          <dgm:alg type="hierChild"/>
                        </dgm:if>
                        <dgm:else name="Name85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else name="Name86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87" ref="rep2a"/>
                </dgm:layoutNode>
                <dgm:layoutNode name="hierChild5">
                  <dgm:choose name="Name88">
                    <dgm:if name="Name8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91" ref="rep2b"/>
                </dgm:layoutNode>
              </dgm:layoutNode>
            </dgm:forEach>
          </dgm:layoutNode>
          <dgm:layoutNode name="hierChild3">
            <dgm:choose name="Name92">
              <dgm:if name="Name93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4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95" axis="precedSib" ptType="parTrans" st="-1" cnt="1">
                <dgm:layoutNode name="Name96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97">
                  <dgm:if name="Name98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99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0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1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02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103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04">
                    <dgm:if name="Name105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6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7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08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 styleLbl="asst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3" styleLbl="fgAcc2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09">
                    <dgm:if name="Name110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11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12" func="var" arg="hierBranch" op="equ" val="hang">
                      <dgm:choose name="Name113">
                        <dgm:if name="Name114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15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16" func="var" arg="hierBranch" op="equ" val="std">
                      <dgm:choose name="Name117">
                        <dgm:if name="Name118" func="var" arg="dir" op="equ" val="norm">
                          <dgm:alg type="hierChild"/>
                        </dgm:if>
                        <dgm:else name="Name119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20" func="var" arg="hierBranch" op="equ" val="init">
                      <dgm:alg type="hierChild"/>
                    </dgm:if>
                    <dgm:else name="Name12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2" ref="rep2a"/>
                </dgm:layoutNode>
                <dgm:layoutNode name="hierChild7">
                  <dgm:choose name="Name123">
                    <dgm:if name="Name12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2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6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C4E6DF-6289-4ADB-86BC-30F8D2D48773}" type="datetimeFigureOut">
              <a:rPr lang="fr-FR" smtClean="0"/>
              <a:t>07/09/2012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DE3597-659B-450E-9417-090442410AE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627056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D5F621-E6AB-45A6-9489-0ADF93573545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76927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Le portail des lorrains n’est qu’un</a:t>
            </a:r>
            <a:r>
              <a:rPr lang="fr-FR" baseline="0" dirty="0" smtClean="0"/>
              <a:t> des projets de </a:t>
            </a:r>
            <a:r>
              <a:rPr lang="fr-FR" baseline="0" dirty="0" err="1" smtClean="0"/>
              <a:t>XXNet</a:t>
            </a:r>
            <a:r>
              <a:rPr lang="fr-FR" baseline="0" dirty="0" smtClean="0"/>
              <a:t>.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DE3597-659B-450E-9417-090442410AED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703895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D5F621-E6AB-45A6-9489-0ADF93573545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58349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Aux travers des différentes demandes, j’ai pu intervenir sur tous les modules développés.</a:t>
            </a:r>
          </a:p>
          <a:p>
            <a:r>
              <a:rPr lang="fr-FR" dirty="0" smtClean="0"/>
              <a:t>Le</a:t>
            </a:r>
            <a:r>
              <a:rPr lang="fr-FR" baseline="0" dirty="0" smtClean="0"/>
              <a:t> nid à piège en terme d’accessibilité est la barre permanente:</a:t>
            </a:r>
          </a:p>
          <a:p>
            <a:r>
              <a:rPr lang="fr-FR" baseline="0" dirty="0" smtClean="0"/>
              <a:t>1</a:t>
            </a:r>
            <a:r>
              <a:rPr lang="fr-FR" baseline="30000" dirty="0" smtClean="0"/>
              <a:t>ère</a:t>
            </a:r>
            <a:r>
              <a:rPr lang="fr-FR" baseline="0" dirty="0" smtClean="0"/>
              <a:t>  difficulté : affichage de bas en haut != du sens normal d’affichage (haut-gauche vers bas-droit)</a:t>
            </a:r>
          </a:p>
          <a:p>
            <a:r>
              <a:rPr lang="fr-FR" baseline="0" dirty="0" smtClean="0"/>
              <a:t>2</a:t>
            </a:r>
            <a:r>
              <a:rPr lang="fr-FR" baseline="30000" dirty="0" smtClean="0"/>
              <a:t>ème</a:t>
            </a:r>
            <a:r>
              <a:rPr lang="fr-FR" baseline="0" dirty="0" smtClean="0"/>
              <a:t> difficulté : la hauteur est fixe =&gt; comment afficher le contenu de manière optimal</a:t>
            </a:r>
          </a:p>
          <a:p>
            <a:r>
              <a:rPr lang="fr-FR" baseline="0" dirty="0" smtClean="0"/>
              <a:t>3</a:t>
            </a:r>
            <a:r>
              <a:rPr lang="fr-FR" baseline="30000" dirty="0" smtClean="0"/>
              <a:t>ème</a:t>
            </a:r>
            <a:r>
              <a:rPr lang="fr-FR" baseline="0" dirty="0" smtClean="0"/>
              <a:t> difficulté : la place disponible est sur la largeur (quantité d’information limité) </a:t>
            </a:r>
          </a:p>
          <a:p>
            <a:r>
              <a:rPr lang="fr-FR" baseline="0" dirty="0" smtClean="0"/>
              <a:t>4</a:t>
            </a:r>
            <a:r>
              <a:rPr lang="fr-FR" baseline="30000" dirty="0" smtClean="0"/>
              <a:t>ème</a:t>
            </a:r>
            <a:r>
              <a:rPr lang="fr-FR" baseline="0" dirty="0" smtClean="0"/>
              <a:t> difficulté : place limité en fonction de la résolution de l’écran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D5F621-E6AB-45A6-9489-0ADF93573545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62314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 Groupe Atos est né le 1er juillet 2011, à la suite de la fusion entre Atos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Origin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et Siemens IT Solutions and Services.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D5F621-E6AB-45A6-9489-0ADF93573545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01655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SS2I à une envergure internationale est présente dans de nombreux pays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fr-F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Atos a été le partenaire informatique</a:t>
            </a:r>
            <a:r>
              <a:rPr lang="fr-F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des JO 2012</a:t>
            </a:r>
          </a:p>
          <a:p>
            <a:endParaRPr lang="fr-F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Secteur d’activité: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Secteur public, santé et transport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Service financier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Manufacturing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Retail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Services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Secteur de l’énergie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Secteur Télécom, média et technologie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D5F621-E6AB-45A6-9489-0ADF93573545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28730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Activité de l’agence</a:t>
            </a:r>
            <a:r>
              <a:rPr lang="fr-F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Metz</a:t>
            </a:r>
            <a:endParaRPr lang="fr-F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628650" lvl="1" indent="-171450">
              <a:buFont typeface="Arial" pitchFamily="34" charset="0"/>
              <a:buChar char="•"/>
            </a:pP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Cellule TMA, Études &amp; développement</a:t>
            </a:r>
            <a:r>
              <a:rPr lang="fr-F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DRUPAL , JAHIA,  JAVA/JEE, 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Sharepoint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Tierce Maintenance Applicative)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Cellule Intégration de systèmes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Cellule ENT / TICE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Cellule Support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D5F621-E6AB-45A6-9489-0ADF93573545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69878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D5F621-E6AB-45A6-9489-0ADF93573545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0973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3 étapes principales:</a:t>
            </a:r>
          </a:p>
          <a:p>
            <a:pPr marL="685800" lvl="1" indent="-228600">
              <a:buFont typeface="+mj-lt"/>
              <a:buAutoNum type="arabicPeriod"/>
            </a:pPr>
            <a:r>
              <a:rPr lang="fr-FR" dirty="0" smtClean="0"/>
              <a:t>Réflexion</a:t>
            </a:r>
            <a:r>
              <a:rPr lang="fr-FR" baseline="0" dirty="0" smtClean="0"/>
              <a:t> du client (soumission d’une idée </a:t>
            </a:r>
            <a:r>
              <a:rPr lang="fr-FR" baseline="0" dirty="0" smtClean="0">
                <a:sym typeface="Wingdings" pitchFamily="2" charset="2"/>
              </a:rPr>
              <a:t> Affectation)</a:t>
            </a:r>
            <a:endParaRPr lang="fr-FR" baseline="0" dirty="0" smtClean="0"/>
          </a:p>
          <a:p>
            <a:pPr marL="685800" lvl="1" indent="-228600">
              <a:buFont typeface="+mj-lt"/>
              <a:buAutoNum type="arabicPeriod"/>
            </a:pPr>
            <a:r>
              <a:rPr lang="fr-FR" baseline="0" dirty="0" smtClean="0"/>
              <a:t>Traitement par Atos (Diagnostic </a:t>
            </a:r>
            <a:r>
              <a:rPr lang="fr-FR" baseline="0" dirty="0" smtClean="0">
                <a:sym typeface="Wingdings" pitchFamily="2" charset="2"/>
              </a:rPr>
              <a:t> Résolu / Livraison)</a:t>
            </a:r>
            <a:endParaRPr lang="fr-FR" baseline="0" dirty="0" smtClean="0"/>
          </a:p>
          <a:p>
            <a:pPr marL="685800" lvl="1" indent="-228600">
              <a:buFont typeface="+mj-lt"/>
              <a:buAutoNum type="arabicPeriod"/>
            </a:pPr>
            <a:r>
              <a:rPr lang="fr-FR" baseline="0" dirty="0" smtClean="0"/>
              <a:t>Test du client (VA </a:t>
            </a:r>
            <a:r>
              <a:rPr lang="fr-FR" baseline="0" dirty="0" smtClean="0">
                <a:sym typeface="Wingdings" pitchFamily="2" charset="2"/>
              </a:rPr>
              <a:t> Fermé)</a:t>
            </a:r>
          </a:p>
          <a:p>
            <a:pPr marL="457200" lvl="1" indent="0">
              <a:buFont typeface="+mj-lt"/>
              <a:buNone/>
            </a:pPr>
            <a:endParaRPr lang="fr-FR" baseline="0" dirty="0" smtClean="0">
              <a:sym typeface="Wingdings" pitchFamily="2" charset="2"/>
            </a:endParaRPr>
          </a:p>
          <a:p>
            <a:pPr marL="0" lvl="0" indent="0">
              <a:buFont typeface="+mj-lt"/>
              <a:buNone/>
            </a:pPr>
            <a:r>
              <a:rPr lang="fr-FR" baseline="0" dirty="0" smtClean="0">
                <a:sym typeface="Wingdings" pitchFamily="2" charset="2"/>
              </a:rPr>
              <a:t>Retour plus en détail dans la dernière partie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D5F621-E6AB-45A6-9489-0ADF93573545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35432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D5F621-E6AB-45A6-9489-0ADF93573545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81488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D5F621-E6AB-45A6-9489-0ADF93573545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33106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JCR : interaction via</a:t>
            </a:r>
            <a:r>
              <a:rPr lang="fr-FR" baseline="0" dirty="0" smtClean="0"/>
              <a:t> SQL2, JQOM, XPATH</a:t>
            </a:r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D5F621-E6AB-45A6-9489-0ADF93573545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58349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0" descr="109719447_75_HR.jpg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79494" y="699247"/>
            <a:ext cx="8551769" cy="4826094"/>
          </a:xfrm>
          <a:prstGeom prst="rect">
            <a:avLst/>
          </a:prstGeom>
        </p:spPr>
      </p:pic>
      <p:sp>
        <p:nvSpPr>
          <p:cNvPr id="13" name="Title 1"/>
          <p:cNvSpPr>
            <a:spLocks noGrp="1" noChangeAspect="1"/>
          </p:cNvSpPr>
          <p:nvPr>
            <p:ph type="ctrTitle"/>
          </p:nvPr>
        </p:nvSpPr>
        <p:spPr>
          <a:xfrm>
            <a:off x="648000" y="1529700"/>
            <a:ext cx="7920880" cy="1470025"/>
          </a:xfrm>
        </p:spPr>
        <p:txBody>
          <a:bodyPr>
            <a:noAutofit/>
          </a:bodyPr>
          <a:lstStyle>
            <a:lvl1pPr>
              <a:defRPr sz="3600" b="0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Verdana" pitchFamily="34" charset="0"/>
              </a:defRPr>
            </a:lvl1pPr>
          </a:lstStyle>
          <a:p>
            <a:r>
              <a:rPr lang="fr-FR" dirty="0" smtClean="0"/>
              <a:t>Cliquez pour modifier le style du titre</a:t>
            </a:r>
            <a:endParaRPr lang="nl-NL" dirty="0"/>
          </a:p>
        </p:txBody>
      </p:sp>
      <p:sp>
        <p:nvSpPr>
          <p:cNvPr id="14" name="Subtitle 2"/>
          <p:cNvSpPr>
            <a:spLocks noGrp="1"/>
          </p:cNvSpPr>
          <p:nvPr>
            <p:ph type="subTitle" idx="1"/>
          </p:nvPr>
        </p:nvSpPr>
        <p:spPr>
          <a:xfrm>
            <a:off x="648000" y="3168096"/>
            <a:ext cx="7936602" cy="55091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200" b="0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Verdana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Cliquez pour modifier le style des sous-titres du masque</a:t>
            </a:r>
            <a:endParaRPr lang="nl-NL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646112" y="4159018"/>
            <a:ext cx="7938489" cy="4318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200" b="0" cap="none" spc="0" baseline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Verdana" pitchFamily="34" charset="0"/>
              </a:defRPr>
            </a:lvl1pPr>
          </a:lstStyle>
          <a:p>
            <a:pPr lvl="0"/>
            <a:r>
              <a:rPr lang="fr-FR" dirty="0" smtClean="0"/>
              <a:t>Cliquez pour modifier les styles du texte du masque</a:t>
            </a:r>
          </a:p>
        </p:txBody>
      </p:sp>
      <p:sp>
        <p:nvSpPr>
          <p:cNvPr id="16" name="AddCustomDate#1"/>
          <p:cNvSpPr txBox="1">
            <a:spLocks noChangeAspect="1"/>
          </p:cNvSpPr>
          <p:nvPr userDrawn="1"/>
        </p:nvSpPr>
        <p:spPr bwMode="auto">
          <a:xfrm>
            <a:off x="672417" y="5035478"/>
            <a:ext cx="1872208" cy="360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7200" b="1" kern="1200">
                <a:solidFill>
                  <a:schemeClr val="bg1"/>
                </a:solidFill>
                <a:latin typeface="+mj-lt"/>
                <a:ea typeface="+mj-ea"/>
                <a:cs typeface="Arial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Lucida Sans Unicode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Lucida Sans Unicode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Lucida Sans Unicode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Lucida Sans Unicode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Lucida Sans Unicode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Lucida Sans Unicode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Lucida Sans Unicode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Lucida Sans Unicode" pitchFamily="34" charset="0"/>
              </a:defRPr>
            </a:lvl9pPr>
          </a:lstStyle>
          <a:p>
            <a:r>
              <a:rPr lang="nl-NL" sz="1000" dirty="0" smtClean="0">
                <a:solidFill>
                  <a:schemeClr val="tx1"/>
                </a:solidFill>
                <a:latin typeface="Verdana" pitchFamily="34" charset="0"/>
              </a:rPr>
              <a:t>01-07-2011</a:t>
            </a:r>
            <a:endParaRPr lang="nl-NL" sz="1000" dirty="0">
              <a:solidFill>
                <a:schemeClr val="tx1"/>
              </a:solidFill>
              <a:latin typeface="Verdana" pitchFamily="34" charset="0"/>
            </a:endParaRPr>
          </a:p>
        </p:txBody>
      </p:sp>
      <p:sp>
        <p:nvSpPr>
          <p:cNvPr id="11" name="TextBox 8"/>
          <p:cNvSpPr txBox="1">
            <a:spLocks noChangeArrowheads="1"/>
          </p:cNvSpPr>
          <p:nvPr userDrawn="1"/>
        </p:nvSpPr>
        <p:spPr bwMode="auto">
          <a:xfrm>
            <a:off x="207963" y="6299200"/>
            <a:ext cx="3425825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Lucida Sans Unicode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Lucida Sans Unicode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9pPr>
          </a:lstStyle>
          <a:p>
            <a:r>
              <a:rPr lang="en-US" sz="1000" dirty="0">
                <a:latin typeface="Verdana" pitchFamily="34" charset="0"/>
              </a:rPr>
              <a:t>Your business technologists. </a:t>
            </a:r>
            <a:r>
              <a:rPr lang="en-US" sz="1000" b="1" dirty="0">
                <a:latin typeface="Verdana" pitchFamily="34" charset="0"/>
              </a:rPr>
              <a:t>Powering progress</a:t>
            </a:r>
            <a:endParaRPr lang="nl-NL" sz="1000" b="1" dirty="0">
              <a:latin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77754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tapes clients VSR-Ferme">
    <p:bg>
      <p:bgPr>
        <a:blipFill dpi="0" rotWithShape="0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08488" y="1600201"/>
            <a:ext cx="8683992" cy="4140000"/>
          </a:xfrm>
          <a:prstGeom prst="rect">
            <a:avLst/>
          </a:prstGeom>
          <a:noFill/>
        </p:spPr>
        <p:txBody>
          <a:bodyPr/>
          <a:lstStyle/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nl-NL" dirty="0"/>
          </a:p>
        </p:txBody>
      </p:sp>
      <p:sp>
        <p:nvSpPr>
          <p:cNvPr id="6" name="Rectangle à coins arrondis 5"/>
          <p:cNvSpPr/>
          <p:nvPr userDrawn="1"/>
        </p:nvSpPr>
        <p:spPr>
          <a:xfrm>
            <a:off x="5283201" y="1045068"/>
            <a:ext cx="3860800" cy="711977"/>
          </a:xfrm>
          <a:prstGeom prst="roundRect">
            <a:avLst/>
          </a:prstGeom>
          <a:noFill/>
          <a:ln>
            <a:solidFill>
              <a:schemeClr val="accent6">
                <a:shade val="95000"/>
                <a:satMod val="105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fr-FR" sz="1100" b="1" dirty="0" smtClean="0">
                <a:ln w="5271" cap="flat" cmpd="sng" algn="ctr">
                  <a:solidFill>
                    <a:srgbClr val="4579B8"/>
                  </a:solidFill>
                  <a:prstDash val="solid"/>
                  <a:round/>
                </a:ln>
                <a:gradFill>
                  <a:gsLst>
                    <a:gs pos="0">
                      <a:srgbClr val="BED3F9"/>
                    </a:gs>
                    <a:gs pos="9000">
                      <a:srgbClr val="9EC1FF"/>
                    </a:gs>
                    <a:gs pos="50000">
                      <a:srgbClr val="003692"/>
                    </a:gs>
                    <a:gs pos="79000">
                      <a:srgbClr val="9EC1FF"/>
                    </a:gs>
                    <a:gs pos="100000">
                      <a:srgbClr val="BED3F9"/>
                    </a:gs>
                  </a:gsLst>
                  <a:lin ang="5400000" scaled="0"/>
                </a:gradFill>
                <a:effectLst/>
                <a:latin typeface="Times"/>
                <a:ea typeface="MS Mincho"/>
                <a:cs typeface="Times New Roman"/>
              </a:rPr>
              <a:t>Client</a:t>
            </a:r>
            <a:endParaRPr lang="fr-FR" sz="1000" dirty="0">
              <a:effectLst/>
              <a:latin typeface="Times"/>
              <a:ea typeface="MS Mincho"/>
              <a:cs typeface="Times New Roman"/>
            </a:endParaRPr>
          </a:p>
        </p:txBody>
      </p:sp>
      <p:sp>
        <p:nvSpPr>
          <p:cNvPr id="9" name="Rectangle à coins arrondis 8"/>
          <p:cNvSpPr/>
          <p:nvPr userDrawn="1"/>
        </p:nvSpPr>
        <p:spPr>
          <a:xfrm>
            <a:off x="5844007" y="1285168"/>
            <a:ext cx="976429" cy="34853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fr-FR" sz="1100" dirty="0" smtClean="0">
                <a:effectLst/>
                <a:ea typeface="MS Mincho"/>
                <a:cs typeface="Times New Roman"/>
              </a:rPr>
              <a:t>VA</a:t>
            </a:r>
            <a:endParaRPr lang="fr-FR" sz="1100" dirty="0">
              <a:effectLst/>
              <a:ea typeface="MS Mincho"/>
              <a:cs typeface="Times New Roman"/>
            </a:endParaRPr>
          </a:p>
        </p:txBody>
      </p:sp>
      <p:sp>
        <p:nvSpPr>
          <p:cNvPr id="10" name="Rectangle à coins arrondis 9"/>
          <p:cNvSpPr/>
          <p:nvPr userDrawn="1"/>
        </p:nvSpPr>
        <p:spPr>
          <a:xfrm>
            <a:off x="6931020" y="1285168"/>
            <a:ext cx="1023431" cy="34853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fr-FR" sz="1100" dirty="0" smtClean="0">
                <a:effectLst/>
                <a:ea typeface="MS Mincho"/>
                <a:cs typeface="Times New Roman"/>
              </a:rPr>
              <a:t>VSR</a:t>
            </a:r>
            <a:endParaRPr lang="fr-FR" sz="1100" dirty="0">
              <a:effectLst/>
              <a:ea typeface="MS Mincho"/>
              <a:cs typeface="Times New Roman"/>
            </a:endParaRPr>
          </a:p>
        </p:txBody>
      </p:sp>
      <p:sp>
        <p:nvSpPr>
          <p:cNvPr id="11" name="Rectangle à coins arrondis 10"/>
          <p:cNvSpPr/>
          <p:nvPr userDrawn="1"/>
        </p:nvSpPr>
        <p:spPr>
          <a:xfrm>
            <a:off x="8018032" y="1285168"/>
            <a:ext cx="976429" cy="34853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fr-FR" sz="1100" dirty="0" smtClean="0">
                <a:effectLst/>
                <a:ea typeface="MS Mincho"/>
                <a:cs typeface="Times New Roman"/>
              </a:rPr>
              <a:t>Fermé</a:t>
            </a:r>
            <a:endParaRPr lang="fr-FR" sz="1100" dirty="0">
              <a:effectLst/>
              <a:ea typeface="MS Mincho"/>
              <a:cs typeface="Times New Roman"/>
            </a:endParaRPr>
          </a:p>
        </p:txBody>
      </p:sp>
      <p:sp>
        <p:nvSpPr>
          <p:cNvPr id="14" name="Titre 3"/>
          <p:cNvSpPr>
            <a:spLocks noGrp="1"/>
          </p:cNvSpPr>
          <p:nvPr>
            <p:ph type="title"/>
          </p:nvPr>
        </p:nvSpPr>
        <p:spPr>
          <a:xfrm>
            <a:off x="190500" y="725488"/>
            <a:ext cx="8683625" cy="358775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2812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8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8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allAtOnce"/>
      <p:bldP spid="11" grpId="0" build="allAtOnce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tos Title and Text blue line top">
    <p:bg>
      <p:bgPr>
        <a:blipFill dpi="0" rotWithShape="0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08488" y="1600201"/>
            <a:ext cx="8683992" cy="4140000"/>
          </a:xfrm>
          <a:prstGeom prst="rect">
            <a:avLst/>
          </a:prstGeom>
          <a:noFill/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nl-NL" dirty="0"/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605049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tos Title and Text visual right side">
    <p:bg>
      <p:bgPr>
        <a:blipFill dpi="0" rotWithShape="0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08488" y="1600201"/>
            <a:ext cx="5623600" cy="4140000"/>
          </a:xfrm>
          <a:prstGeom prst="rect">
            <a:avLst/>
          </a:prstGeom>
          <a:noFill/>
        </p:spPr>
        <p:txBody>
          <a:bodyPr/>
          <a:lstStyle/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nl-NL" dirty="0"/>
          </a:p>
        </p:txBody>
      </p:sp>
      <p:sp>
        <p:nvSpPr>
          <p:cNvPr id="4" name="Picture Placeholder 3"/>
          <p:cNvSpPr>
            <a:spLocks noGrp="1" noChangeAspect="1"/>
          </p:cNvSpPr>
          <p:nvPr>
            <p:ph type="pic" sz="quarter" idx="17"/>
          </p:nvPr>
        </p:nvSpPr>
        <p:spPr>
          <a:xfrm>
            <a:off x="6011863" y="1605600"/>
            <a:ext cx="2808287" cy="414000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fr-FR" noProof="0" dirty="0" smtClean="0"/>
              <a:t>Cliquez sur l'icône pour ajouter une image</a:t>
            </a:r>
            <a:endParaRPr lang="nl-NL" noProof="0" dirty="0"/>
          </a:p>
        </p:txBody>
      </p:sp>
      <p:sp>
        <p:nvSpPr>
          <p:cNvPr id="10" name="Titr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028278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tos Title and Text visual right side all type">
    <p:bg>
      <p:bgPr>
        <a:blipFill dpi="0" rotWithShape="0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08488" y="1600201"/>
            <a:ext cx="5623600" cy="4140000"/>
          </a:xfrm>
          <a:prstGeom prst="rect">
            <a:avLst/>
          </a:prstGeom>
          <a:noFill/>
        </p:spPr>
        <p:txBody>
          <a:bodyPr/>
          <a:lstStyle/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nl-NL" dirty="0"/>
          </a:p>
        </p:txBody>
      </p:sp>
      <p:sp>
        <p:nvSpPr>
          <p:cNvPr id="10" name="Titr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9" name="Espace réservé du contenu 8"/>
          <p:cNvSpPr>
            <a:spLocks noGrp="1"/>
          </p:cNvSpPr>
          <p:nvPr>
            <p:ph sz="quarter" idx="18"/>
          </p:nvPr>
        </p:nvSpPr>
        <p:spPr>
          <a:xfrm>
            <a:off x="6011863" y="1587614"/>
            <a:ext cx="2808287" cy="4129694"/>
          </a:xfrm>
        </p:spPr>
        <p:txBody>
          <a:bodyPr/>
          <a:lstStyle/>
          <a:p>
            <a:pPr lvl="0"/>
            <a:r>
              <a:rPr lang="fr-FR" dirty="0" smtClean="0"/>
              <a:t>Modifiez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174734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tapes Diagnostic">
    <p:bg>
      <p:bgPr>
        <a:blipFill dpi="0" rotWithShape="0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08488" y="1600201"/>
            <a:ext cx="8683992" cy="4140000"/>
          </a:xfrm>
          <a:prstGeom prst="rect">
            <a:avLst/>
          </a:prstGeom>
          <a:noFill/>
        </p:spPr>
        <p:txBody>
          <a:bodyPr/>
          <a:lstStyle/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nl-NL" dirty="0"/>
          </a:p>
        </p:txBody>
      </p:sp>
      <p:sp>
        <p:nvSpPr>
          <p:cNvPr id="6" name="Rectangle à coins arrondis 5"/>
          <p:cNvSpPr/>
          <p:nvPr userDrawn="1"/>
        </p:nvSpPr>
        <p:spPr>
          <a:xfrm>
            <a:off x="3927595" y="1045068"/>
            <a:ext cx="5216405" cy="711977"/>
          </a:xfrm>
          <a:prstGeom prst="roundRect">
            <a:avLst/>
          </a:prstGeom>
          <a:noFill/>
          <a:ln>
            <a:solidFill>
              <a:schemeClr val="accent6">
                <a:shade val="95000"/>
                <a:satMod val="105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fr-FR" sz="1100" b="1">
                <a:ln w="5271" cap="flat" cmpd="sng" algn="ctr">
                  <a:solidFill>
                    <a:srgbClr val="4579B8"/>
                  </a:solidFill>
                  <a:prstDash val="solid"/>
                  <a:round/>
                </a:ln>
                <a:gradFill>
                  <a:gsLst>
                    <a:gs pos="0">
                      <a:srgbClr val="BED3F9"/>
                    </a:gs>
                    <a:gs pos="9000">
                      <a:srgbClr val="9EC1FF"/>
                    </a:gs>
                    <a:gs pos="50000">
                      <a:srgbClr val="003692"/>
                    </a:gs>
                    <a:gs pos="79000">
                      <a:srgbClr val="9EC1FF"/>
                    </a:gs>
                    <a:gs pos="100000">
                      <a:srgbClr val="BED3F9"/>
                    </a:gs>
                  </a:gsLst>
                  <a:lin ang="5400000" scaled="0"/>
                </a:gradFill>
                <a:effectLst/>
                <a:latin typeface="Times"/>
                <a:ea typeface="MS Mincho"/>
                <a:cs typeface="Times New Roman"/>
              </a:rPr>
              <a:t>Atos</a:t>
            </a:r>
            <a:endParaRPr lang="fr-FR" sz="1000">
              <a:effectLst/>
              <a:latin typeface="Times"/>
              <a:ea typeface="MS Mincho"/>
              <a:cs typeface="Times New Roman"/>
            </a:endParaRPr>
          </a:p>
        </p:txBody>
      </p:sp>
      <p:sp>
        <p:nvSpPr>
          <p:cNvPr id="8" name="Rectangle à coins arrondis 7"/>
          <p:cNvSpPr/>
          <p:nvPr userDrawn="1"/>
        </p:nvSpPr>
        <p:spPr>
          <a:xfrm>
            <a:off x="4775698" y="1281296"/>
            <a:ext cx="983111" cy="34853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fr-FR" sz="1100" dirty="0">
                <a:effectLst/>
                <a:ea typeface="MS Mincho"/>
                <a:cs typeface="Times New Roman"/>
              </a:rPr>
              <a:t>Diagnostic</a:t>
            </a:r>
          </a:p>
        </p:txBody>
      </p:sp>
      <p:sp>
        <p:nvSpPr>
          <p:cNvPr id="9" name="Rectangle à coins arrondis 8"/>
          <p:cNvSpPr/>
          <p:nvPr userDrawn="1"/>
        </p:nvSpPr>
        <p:spPr>
          <a:xfrm>
            <a:off x="5844007" y="1285168"/>
            <a:ext cx="976429" cy="34853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fr-FR" sz="1100" dirty="0">
                <a:effectLst/>
                <a:ea typeface="MS Mincho"/>
                <a:cs typeface="Times New Roman"/>
              </a:rPr>
              <a:t>Réalisation</a:t>
            </a:r>
          </a:p>
        </p:txBody>
      </p:sp>
      <p:sp>
        <p:nvSpPr>
          <p:cNvPr id="10" name="Rectangle à coins arrondis 9"/>
          <p:cNvSpPr/>
          <p:nvPr userDrawn="1"/>
        </p:nvSpPr>
        <p:spPr>
          <a:xfrm>
            <a:off x="6931020" y="1285168"/>
            <a:ext cx="1023431" cy="34853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fr-FR" sz="1100" dirty="0">
                <a:effectLst/>
                <a:ea typeface="MS Mincho"/>
                <a:cs typeface="Times New Roman"/>
              </a:rPr>
              <a:t>Intégration</a:t>
            </a:r>
          </a:p>
        </p:txBody>
      </p:sp>
      <p:sp>
        <p:nvSpPr>
          <p:cNvPr id="11" name="Rectangle à coins arrondis 10"/>
          <p:cNvSpPr/>
          <p:nvPr userDrawn="1"/>
        </p:nvSpPr>
        <p:spPr>
          <a:xfrm>
            <a:off x="8018032" y="1285168"/>
            <a:ext cx="976429" cy="34853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fr-FR" sz="1100" dirty="0">
                <a:effectLst/>
                <a:ea typeface="MS Mincho"/>
                <a:cs typeface="Times New Roman"/>
              </a:rPr>
              <a:t>Résolu</a:t>
            </a:r>
          </a:p>
        </p:txBody>
      </p:sp>
      <p:sp>
        <p:nvSpPr>
          <p:cNvPr id="12" name="Flèche courbée vers le bas 11"/>
          <p:cNvSpPr/>
          <p:nvPr userDrawn="1"/>
        </p:nvSpPr>
        <p:spPr>
          <a:xfrm>
            <a:off x="4868533" y="1045068"/>
            <a:ext cx="797037" cy="212762"/>
          </a:xfrm>
          <a:prstGeom prst="curved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15" name="Titre 3"/>
          <p:cNvSpPr>
            <a:spLocks noGrp="1"/>
          </p:cNvSpPr>
          <p:nvPr>
            <p:ph type="title"/>
          </p:nvPr>
        </p:nvSpPr>
        <p:spPr>
          <a:xfrm>
            <a:off x="190500" y="725488"/>
            <a:ext cx="8683625" cy="358775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94005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tapes Realisation">
    <p:bg>
      <p:bgPr>
        <a:blipFill dpi="0" rotWithShape="0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08488" y="1600201"/>
            <a:ext cx="8683992" cy="4140000"/>
          </a:xfrm>
          <a:prstGeom prst="rect">
            <a:avLst/>
          </a:prstGeom>
          <a:noFill/>
        </p:spPr>
        <p:txBody>
          <a:bodyPr/>
          <a:lstStyle/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nl-NL" dirty="0"/>
          </a:p>
        </p:txBody>
      </p:sp>
      <p:sp>
        <p:nvSpPr>
          <p:cNvPr id="6" name="Rectangle à coins arrondis 5"/>
          <p:cNvSpPr/>
          <p:nvPr userDrawn="1"/>
        </p:nvSpPr>
        <p:spPr>
          <a:xfrm>
            <a:off x="3927595" y="1045068"/>
            <a:ext cx="5216405" cy="711977"/>
          </a:xfrm>
          <a:prstGeom prst="roundRect">
            <a:avLst/>
          </a:prstGeom>
          <a:noFill/>
          <a:ln>
            <a:solidFill>
              <a:schemeClr val="accent6">
                <a:shade val="95000"/>
                <a:satMod val="105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fr-FR" sz="1100" b="1">
                <a:ln w="5271" cap="flat" cmpd="sng" algn="ctr">
                  <a:solidFill>
                    <a:srgbClr val="4579B8"/>
                  </a:solidFill>
                  <a:prstDash val="solid"/>
                  <a:round/>
                </a:ln>
                <a:gradFill>
                  <a:gsLst>
                    <a:gs pos="0">
                      <a:srgbClr val="BED3F9"/>
                    </a:gs>
                    <a:gs pos="9000">
                      <a:srgbClr val="9EC1FF"/>
                    </a:gs>
                    <a:gs pos="50000">
                      <a:srgbClr val="003692"/>
                    </a:gs>
                    <a:gs pos="79000">
                      <a:srgbClr val="9EC1FF"/>
                    </a:gs>
                    <a:gs pos="100000">
                      <a:srgbClr val="BED3F9"/>
                    </a:gs>
                  </a:gsLst>
                  <a:lin ang="5400000" scaled="0"/>
                </a:gradFill>
                <a:effectLst/>
                <a:latin typeface="Times"/>
                <a:ea typeface="MS Mincho"/>
                <a:cs typeface="Times New Roman"/>
              </a:rPr>
              <a:t>Atos</a:t>
            </a:r>
            <a:endParaRPr lang="fr-FR" sz="1000">
              <a:effectLst/>
              <a:latin typeface="Times"/>
              <a:ea typeface="MS Mincho"/>
              <a:cs typeface="Times New Roman"/>
            </a:endParaRPr>
          </a:p>
        </p:txBody>
      </p:sp>
      <p:sp>
        <p:nvSpPr>
          <p:cNvPr id="8" name="Rectangle à coins arrondis 7"/>
          <p:cNvSpPr/>
          <p:nvPr userDrawn="1"/>
        </p:nvSpPr>
        <p:spPr>
          <a:xfrm>
            <a:off x="4775698" y="1281296"/>
            <a:ext cx="983111" cy="34853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fr-FR" sz="1100" dirty="0">
                <a:effectLst/>
                <a:ea typeface="MS Mincho"/>
                <a:cs typeface="Times New Roman"/>
              </a:rPr>
              <a:t>Diagnostic</a:t>
            </a:r>
          </a:p>
        </p:txBody>
      </p:sp>
      <p:sp>
        <p:nvSpPr>
          <p:cNvPr id="9" name="Rectangle à coins arrondis 8"/>
          <p:cNvSpPr/>
          <p:nvPr userDrawn="1"/>
        </p:nvSpPr>
        <p:spPr>
          <a:xfrm>
            <a:off x="5844007" y="1285168"/>
            <a:ext cx="976429" cy="34853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fr-FR" sz="1100" dirty="0">
                <a:effectLst/>
                <a:ea typeface="MS Mincho"/>
                <a:cs typeface="Times New Roman"/>
              </a:rPr>
              <a:t>Réalisation</a:t>
            </a:r>
          </a:p>
        </p:txBody>
      </p:sp>
      <p:sp>
        <p:nvSpPr>
          <p:cNvPr id="10" name="Rectangle à coins arrondis 9"/>
          <p:cNvSpPr/>
          <p:nvPr userDrawn="1"/>
        </p:nvSpPr>
        <p:spPr>
          <a:xfrm>
            <a:off x="6931020" y="1285168"/>
            <a:ext cx="1023431" cy="34853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fr-FR" sz="1100" dirty="0">
                <a:effectLst/>
                <a:ea typeface="MS Mincho"/>
                <a:cs typeface="Times New Roman"/>
              </a:rPr>
              <a:t>Intégration</a:t>
            </a:r>
          </a:p>
        </p:txBody>
      </p:sp>
      <p:sp>
        <p:nvSpPr>
          <p:cNvPr id="11" name="Rectangle à coins arrondis 10"/>
          <p:cNvSpPr/>
          <p:nvPr userDrawn="1"/>
        </p:nvSpPr>
        <p:spPr>
          <a:xfrm>
            <a:off x="8018032" y="1285168"/>
            <a:ext cx="976429" cy="34853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fr-FR" sz="1100" dirty="0">
                <a:effectLst/>
                <a:ea typeface="MS Mincho"/>
                <a:cs typeface="Times New Roman"/>
              </a:rPr>
              <a:t>Résolu</a:t>
            </a:r>
          </a:p>
        </p:txBody>
      </p:sp>
      <p:sp>
        <p:nvSpPr>
          <p:cNvPr id="12" name="Flèche courbée vers le bas 11"/>
          <p:cNvSpPr/>
          <p:nvPr userDrawn="1"/>
        </p:nvSpPr>
        <p:spPr>
          <a:xfrm>
            <a:off x="4868533" y="1045068"/>
            <a:ext cx="797037" cy="212762"/>
          </a:xfrm>
          <a:prstGeom prst="curved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15" name="Titre 3"/>
          <p:cNvSpPr>
            <a:spLocks noGrp="1"/>
          </p:cNvSpPr>
          <p:nvPr>
            <p:ph type="title"/>
          </p:nvPr>
        </p:nvSpPr>
        <p:spPr>
          <a:xfrm>
            <a:off x="190500" y="725488"/>
            <a:ext cx="8683625" cy="358775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52305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tapes Integration">
    <p:bg>
      <p:bgPr>
        <a:blipFill dpi="0" rotWithShape="0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08488" y="1600201"/>
            <a:ext cx="8683992" cy="4140000"/>
          </a:xfrm>
          <a:prstGeom prst="rect">
            <a:avLst/>
          </a:prstGeom>
          <a:noFill/>
        </p:spPr>
        <p:txBody>
          <a:bodyPr/>
          <a:lstStyle/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nl-NL" dirty="0"/>
          </a:p>
        </p:txBody>
      </p:sp>
      <p:sp>
        <p:nvSpPr>
          <p:cNvPr id="6" name="Rectangle à coins arrondis 5"/>
          <p:cNvSpPr/>
          <p:nvPr userDrawn="1"/>
        </p:nvSpPr>
        <p:spPr>
          <a:xfrm>
            <a:off x="3927595" y="1045068"/>
            <a:ext cx="5216405" cy="711977"/>
          </a:xfrm>
          <a:prstGeom prst="roundRect">
            <a:avLst/>
          </a:prstGeom>
          <a:noFill/>
          <a:ln>
            <a:solidFill>
              <a:schemeClr val="accent6">
                <a:shade val="95000"/>
                <a:satMod val="105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fr-FR" sz="1100" b="1">
                <a:ln w="5271" cap="flat" cmpd="sng" algn="ctr">
                  <a:solidFill>
                    <a:srgbClr val="4579B8"/>
                  </a:solidFill>
                  <a:prstDash val="solid"/>
                  <a:round/>
                </a:ln>
                <a:gradFill>
                  <a:gsLst>
                    <a:gs pos="0">
                      <a:srgbClr val="BED3F9"/>
                    </a:gs>
                    <a:gs pos="9000">
                      <a:srgbClr val="9EC1FF"/>
                    </a:gs>
                    <a:gs pos="50000">
                      <a:srgbClr val="003692"/>
                    </a:gs>
                    <a:gs pos="79000">
                      <a:srgbClr val="9EC1FF"/>
                    </a:gs>
                    <a:gs pos="100000">
                      <a:srgbClr val="BED3F9"/>
                    </a:gs>
                  </a:gsLst>
                  <a:lin ang="5400000" scaled="0"/>
                </a:gradFill>
                <a:effectLst/>
                <a:latin typeface="Times"/>
                <a:ea typeface="MS Mincho"/>
                <a:cs typeface="Times New Roman"/>
              </a:rPr>
              <a:t>Atos</a:t>
            </a:r>
            <a:endParaRPr lang="fr-FR" sz="1000">
              <a:effectLst/>
              <a:latin typeface="Times"/>
              <a:ea typeface="MS Mincho"/>
              <a:cs typeface="Times New Roman"/>
            </a:endParaRPr>
          </a:p>
        </p:txBody>
      </p:sp>
      <p:sp>
        <p:nvSpPr>
          <p:cNvPr id="8" name="Rectangle à coins arrondis 7"/>
          <p:cNvSpPr/>
          <p:nvPr userDrawn="1"/>
        </p:nvSpPr>
        <p:spPr>
          <a:xfrm>
            <a:off x="4775698" y="1281296"/>
            <a:ext cx="983111" cy="34853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fr-FR" sz="1100" dirty="0">
                <a:effectLst/>
                <a:ea typeface="MS Mincho"/>
                <a:cs typeface="Times New Roman"/>
              </a:rPr>
              <a:t>Diagnostic</a:t>
            </a:r>
          </a:p>
        </p:txBody>
      </p:sp>
      <p:sp>
        <p:nvSpPr>
          <p:cNvPr id="9" name="Rectangle à coins arrondis 8"/>
          <p:cNvSpPr/>
          <p:nvPr userDrawn="1"/>
        </p:nvSpPr>
        <p:spPr>
          <a:xfrm>
            <a:off x="5844007" y="1285168"/>
            <a:ext cx="976429" cy="34853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fr-FR" sz="1100" dirty="0">
                <a:effectLst/>
                <a:ea typeface="MS Mincho"/>
                <a:cs typeface="Times New Roman"/>
              </a:rPr>
              <a:t>Réalisation</a:t>
            </a:r>
          </a:p>
        </p:txBody>
      </p:sp>
      <p:sp>
        <p:nvSpPr>
          <p:cNvPr id="10" name="Rectangle à coins arrondis 9"/>
          <p:cNvSpPr/>
          <p:nvPr userDrawn="1"/>
        </p:nvSpPr>
        <p:spPr>
          <a:xfrm>
            <a:off x="6931020" y="1285168"/>
            <a:ext cx="1023431" cy="34853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fr-FR" sz="1100" dirty="0">
                <a:effectLst/>
                <a:ea typeface="MS Mincho"/>
                <a:cs typeface="Times New Roman"/>
              </a:rPr>
              <a:t>Intégration</a:t>
            </a:r>
          </a:p>
        </p:txBody>
      </p:sp>
      <p:sp>
        <p:nvSpPr>
          <p:cNvPr id="11" name="Rectangle à coins arrondis 10"/>
          <p:cNvSpPr/>
          <p:nvPr userDrawn="1"/>
        </p:nvSpPr>
        <p:spPr>
          <a:xfrm>
            <a:off x="8018032" y="1285168"/>
            <a:ext cx="976429" cy="34853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fr-FR" sz="1100" dirty="0">
                <a:effectLst/>
                <a:ea typeface="MS Mincho"/>
                <a:cs typeface="Times New Roman"/>
              </a:rPr>
              <a:t>Résolu</a:t>
            </a:r>
          </a:p>
        </p:txBody>
      </p:sp>
      <p:sp>
        <p:nvSpPr>
          <p:cNvPr id="12" name="Flèche courbée vers le bas 11"/>
          <p:cNvSpPr/>
          <p:nvPr userDrawn="1"/>
        </p:nvSpPr>
        <p:spPr>
          <a:xfrm>
            <a:off x="4868533" y="1045068"/>
            <a:ext cx="797037" cy="212762"/>
          </a:xfrm>
          <a:prstGeom prst="curved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15" name="Titre 3"/>
          <p:cNvSpPr>
            <a:spLocks noGrp="1"/>
          </p:cNvSpPr>
          <p:nvPr>
            <p:ph type="title"/>
          </p:nvPr>
        </p:nvSpPr>
        <p:spPr>
          <a:xfrm>
            <a:off x="190500" y="725488"/>
            <a:ext cx="8683625" cy="358775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71652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tapes Resolu">
    <p:bg>
      <p:bgPr>
        <a:blipFill dpi="0" rotWithShape="0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08488" y="1600201"/>
            <a:ext cx="8683992" cy="4140000"/>
          </a:xfrm>
          <a:prstGeom prst="rect">
            <a:avLst/>
          </a:prstGeom>
          <a:noFill/>
        </p:spPr>
        <p:txBody>
          <a:bodyPr/>
          <a:lstStyle/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nl-NL" dirty="0"/>
          </a:p>
        </p:txBody>
      </p:sp>
      <p:sp>
        <p:nvSpPr>
          <p:cNvPr id="6" name="Rectangle à coins arrondis 5"/>
          <p:cNvSpPr/>
          <p:nvPr userDrawn="1"/>
        </p:nvSpPr>
        <p:spPr>
          <a:xfrm>
            <a:off x="3927595" y="1045068"/>
            <a:ext cx="5216405" cy="711977"/>
          </a:xfrm>
          <a:prstGeom prst="roundRect">
            <a:avLst/>
          </a:prstGeom>
          <a:noFill/>
          <a:ln>
            <a:solidFill>
              <a:schemeClr val="accent6">
                <a:shade val="95000"/>
                <a:satMod val="105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fr-FR" sz="1100" b="1">
                <a:ln w="5271" cap="flat" cmpd="sng" algn="ctr">
                  <a:solidFill>
                    <a:srgbClr val="4579B8"/>
                  </a:solidFill>
                  <a:prstDash val="solid"/>
                  <a:round/>
                </a:ln>
                <a:gradFill>
                  <a:gsLst>
                    <a:gs pos="0">
                      <a:srgbClr val="BED3F9"/>
                    </a:gs>
                    <a:gs pos="9000">
                      <a:srgbClr val="9EC1FF"/>
                    </a:gs>
                    <a:gs pos="50000">
                      <a:srgbClr val="003692"/>
                    </a:gs>
                    <a:gs pos="79000">
                      <a:srgbClr val="9EC1FF"/>
                    </a:gs>
                    <a:gs pos="100000">
                      <a:srgbClr val="BED3F9"/>
                    </a:gs>
                  </a:gsLst>
                  <a:lin ang="5400000" scaled="0"/>
                </a:gradFill>
                <a:effectLst/>
                <a:latin typeface="Times"/>
                <a:ea typeface="MS Mincho"/>
                <a:cs typeface="Times New Roman"/>
              </a:rPr>
              <a:t>Atos</a:t>
            </a:r>
            <a:endParaRPr lang="fr-FR" sz="1000">
              <a:effectLst/>
              <a:latin typeface="Times"/>
              <a:ea typeface="MS Mincho"/>
              <a:cs typeface="Times New Roman"/>
            </a:endParaRPr>
          </a:p>
        </p:txBody>
      </p:sp>
      <p:sp>
        <p:nvSpPr>
          <p:cNvPr id="8" name="Rectangle à coins arrondis 7"/>
          <p:cNvSpPr/>
          <p:nvPr userDrawn="1"/>
        </p:nvSpPr>
        <p:spPr>
          <a:xfrm>
            <a:off x="4775698" y="1281296"/>
            <a:ext cx="983111" cy="34853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fr-FR" sz="1100" dirty="0">
                <a:effectLst/>
                <a:ea typeface="MS Mincho"/>
                <a:cs typeface="Times New Roman"/>
              </a:rPr>
              <a:t>Diagnostic</a:t>
            </a:r>
          </a:p>
        </p:txBody>
      </p:sp>
      <p:sp>
        <p:nvSpPr>
          <p:cNvPr id="9" name="Rectangle à coins arrondis 8"/>
          <p:cNvSpPr/>
          <p:nvPr userDrawn="1"/>
        </p:nvSpPr>
        <p:spPr>
          <a:xfrm>
            <a:off x="5844007" y="1285168"/>
            <a:ext cx="976429" cy="34853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fr-FR" sz="1100" dirty="0">
                <a:effectLst/>
                <a:ea typeface="MS Mincho"/>
                <a:cs typeface="Times New Roman"/>
              </a:rPr>
              <a:t>Réalisation</a:t>
            </a:r>
          </a:p>
        </p:txBody>
      </p:sp>
      <p:sp>
        <p:nvSpPr>
          <p:cNvPr id="10" name="Rectangle à coins arrondis 9"/>
          <p:cNvSpPr/>
          <p:nvPr userDrawn="1"/>
        </p:nvSpPr>
        <p:spPr>
          <a:xfrm>
            <a:off x="6931020" y="1285168"/>
            <a:ext cx="1023431" cy="34853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fr-FR" sz="1100" dirty="0">
                <a:effectLst/>
                <a:ea typeface="MS Mincho"/>
                <a:cs typeface="Times New Roman"/>
              </a:rPr>
              <a:t>Intégration</a:t>
            </a:r>
          </a:p>
        </p:txBody>
      </p:sp>
      <p:sp>
        <p:nvSpPr>
          <p:cNvPr id="11" name="Rectangle à coins arrondis 10"/>
          <p:cNvSpPr/>
          <p:nvPr userDrawn="1"/>
        </p:nvSpPr>
        <p:spPr>
          <a:xfrm>
            <a:off x="8018032" y="1285168"/>
            <a:ext cx="976429" cy="34853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fr-FR" sz="1100" dirty="0">
                <a:effectLst/>
                <a:ea typeface="MS Mincho"/>
                <a:cs typeface="Times New Roman"/>
              </a:rPr>
              <a:t>Résolu</a:t>
            </a:r>
          </a:p>
        </p:txBody>
      </p:sp>
      <p:sp>
        <p:nvSpPr>
          <p:cNvPr id="12" name="Flèche courbée vers le bas 11"/>
          <p:cNvSpPr/>
          <p:nvPr userDrawn="1"/>
        </p:nvSpPr>
        <p:spPr>
          <a:xfrm>
            <a:off x="4868533" y="1045068"/>
            <a:ext cx="797037" cy="212762"/>
          </a:xfrm>
          <a:prstGeom prst="curved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15" name="Titre 3"/>
          <p:cNvSpPr>
            <a:spLocks noGrp="1"/>
          </p:cNvSpPr>
          <p:nvPr>
            <p:ph type="title"/>
          </p:nvPr>
        </p:nvSpPr>
        <p:spPr>
          <a:xfrm>
            <a:off x="190500" y="725488"/>
            <a:ext cx="8683625" cy="358775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5662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tapes clients VA">
    <p:bg>
      <p:bgPr>
        <a:blipFill dpi="0" rotWithShape="0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08488" y="1600201"/>
            <a:ext cx="8683992" cy="4140000"/>
          </a:xfrm>
          <a:prstGeom prst="rect">
            <a:avLst/>
          </a:prstGeom>
          <a:noFill/>
        </p:spPr>
        <p:txBody>
          <a:bodyPr/>
          <a:lstStyle/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nl-NL" dirty="0"/>
          </a:p>
        </p:txBody>
      </p:sp>
      <p:sp>
        <p:nvSpPr>
          <p:cNvPr id="6" name="Rectangle à coins arrondis 5"/>
          <p:cNvSpPr/>
          <p:nvPr userDrawn="1"/>
        </p:nvSpPr>
        <p:spPr>
          <a:xfrm>
            <a:off x="5283201" y="1045068"/>
            <a:ext cx="3860800" cy="711977"/>
          </a:xfrm>
          <a:prstGeom prst="roundRect">
            <a:avLst/>
          </a:prstGeom>
          <a:noFill/>
          <a:ln>
            <a:solidFill>
              <a:schemeClr val="accent6">
                <a:shade val="95000"/>
                <a:satMod val="105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fr-FR" sz="1100" b="1" dirty="0" smtClean="0">
                <a:ln w="5271" cap="flat" cmpd="sng" algn="ctr">
                  <a:solidFill>
                    <a:srgbClr val="4579B8"/>
                  </a:solidFill>
                  <a:prstDash val="solid"/>
                  <a:round/>
                </a:ln>
                <a:gradFill>
                  <a:gsLst>
                    <a:gs pos="0">
                      <a:srgbClr val="BED3F9"/>
                    </a:gs>
                    <a:gs pos="9000">
                      <a:srgbClr val="9EC1FF"/>
                    </a:gs>
                    <a:gs pos="50000">
                      <a:srgbClr val="003692"/>
                    </a:gs>
                    <a:gs pos="79000">
                      <a:srgbClr val="9EC1FF"/>
                    </a:gs>
                    <a:gs pos="100000">
                      <a:srgbClr val="BED3F9"/>
                    </a:gs>
                  </a:gsLst>
                  <a:lin ang="5400000" scaled="0"/>
                </a:gradFill>
                <a:effectLst/>
                <a:latin typeface="Times"/>
                <a:ea typeface="MS Mincho"/>
                <a:cs typeface="Times New Roman"/>
              </a:rPr>
              <a:t>Client</a:t>
            </a:r>
            <a:endParaRPr lang="fr-FR" sz="1000" dirty="0">
              <a:effectLst/>
              <a:latin typeface="Times"/>
              <a:ea typeface="MS Mincho"/>
              <a:cs typeface="Times New Roman"/>
            </a:endParaRPr>
          </a:p>
        </p:txBody>
      </p:sp>
      <p:sp>
        <p:nvSpPr>
          <p:cNvPr id="9" name="Rectangle à coins arrondis 8"/>
          <p:cNvSpPr/>
          <p:nvPr userDrawn="1"/>
        </p:nvSpPr>
        <p:spPr>
          <a:xfrm>
            <a:off x="5844007" y="1285168"/>
            <a:ext cx="976429" cy="34853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fr-FR" sz="1100" dirty="0" smtClean="0">
                <a:effectLst/>
                <a:ea typeface="MS Mincho"/>
                <a:cs typeface="Times New Roman"/>
              </a:rPr>
              <a:t>VA</a:t>
            </a:r>
            <a:endParaRPr lang="fr-FR" sz="1100" dirty="0">
              <a:effectLst/>
              <a:ea typeface="MS Mincho"/>
              <a:cs typeface="Times New Roman"/>
            </a:endParaRPr>
          </a:p>
        </p:txBody>
      </p:sp>
      <p:sp>
        <p:nvSpPr>
          <p:cNvPr id="10" name="Rectangle à coins arrondis 9"/>
          <p:cNvSpPr/>
          <p:nvPr userDrawn="1"/>
        </p:nvSpPr>
        <p:spPr>
          <a:xfrm>
            <a:off x="6931020" y="1285168"/>
            <a:ext cx="1023431" cy="34853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fr-FR" sz="1100" dirty="0" smtClean="0">
                <a:effectLst/>
                <a:ea typeface="MS Mincho"/>
                <a:cs typeface="Times New Roman"/>
              </a:rPr>
              <a:t>VSR</a:t>
            </a:r>
            <a:endParaRPr lang="fr-FR" sz="1100" dirty="0">
              <a:effectLst/>
              <a:ea typeface="MS Mincho"/>
              <a:cs typeface="Times New Roman"/>
            </a:endParaRPr>
          </a:p>
        </p:txBody>
      </p:sp>
      <p:sp>
        <p:nvSpPr>
          <p:cNvPr id="11" name="Rectangle à coins arrondis 10"/>
          <p:cNvSpPr/>
          <p:nvPr userDrawn="1"/>
        </p:nvSpPr>
        <p:spPr>
          <a:xfrm>
            <a:off x="8018032" y="1285168"/>
            <a:ext cx="976429" cy="34853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fr-FR" sz="1100" dirty="0" smtClean="0">
                <a:effectLst/>
                <a:ea typeface="MS Mincho"/>
                <a:cs typeface="Times New Roman"/>
              </a:rPr>
              <a:t>Fermé</a:t>
            </a:r>
            <a:endParaRPr lang="fr-FR" sz="1100" dirty="0">
              <a:effectLst/>
              <a:ea typeface="MS Mincho"/>
              <a:cs typeface="Times New Roman"/>
            </a:endParaRPr>
          </a:p>
        </p:txBody>
      </p:sp>
      <p:sp>
        <p:nvSpPr>
          <p:cNvPr id="14" name="Titre 3"/>
          <p:cNvSpPr>
            <a:spLocks noGrp="1"/>
          </p:cNvSpPr>
          <p:nvPr>
            <p:ph type="title"/>
          </p:nvPr>
        </p:nvSpPr>
        <p:spPr>
          <a:xfrm>
            <a:off x="190500" y="725488"/>
            <a:ext cx="8683625" cy="358775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028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allAtOnce"/>
    </p:bldLst>
  </p:timing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5" Type="http://schemas.openxmlformats.org/officeDocument/2006/relationships/slideLayout" Target="../slideLayouts/slideLayout6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190500" y="725488"/>
            <a:ext cx="8683625" cy="35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dirty="0" smtClean="0"/>
              <a:t>Cliquez pour modifier le style du titre</a:t>
            </a:r>
            <a:endParaRPr lang="nl-NL" dirty="0" smtClean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207963" y="1600200"/>
            <a:ext cx="8685212" cy="414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nl-NL" dirty="0" smtClean="0"/>
          </a:p>
        </p:txBody>
      </p:sp>
    </p:spTree>
    <p:extLst>
      <p:ext uri="{BB962C8B-B14F-4D97-AF65-F5344CB8AC3E}">
        <p14:creationId xmlns:p14="http://schemas.microsoft.com/office/powerpoint/2010/main" val="25461406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200" b="1" kern="1200">
          <a:solidFill>
            <a:schemeClr val="tx1"/>
          </a:solidFill>
          <a:latin typeface="Verdana" pitchFamily="34" charset="0"/>
          <a:ea typeface="+mj-ea"/>
          <a:cs typeface="Arial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300" b="1">
          <a:solidFill>
            <a:schemeClr val="tx1"/>
          </a:solidFill>
          <a:latin typeface="Lucida Sans Unicode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300" b="1">
          <a:solidFill>
            <a:schemeClr val="tx1"/>
          </a:solidFill>
          <a:latin typeface="Lucida Sans Unicode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300" b="1">
          <a:solidFill>
            <a:schemeClr val="tx1"/>
          </a:solidFill>
          <a:latin typeface="Lucida Sans Unicode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300" b="1">
          <a:solidFill>
            <a:schemeClr val="tx1"/>
          </a:solidFill>
          <a:latin typeface="Lucida Sans Unicode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300" b="1">
          <a:solidFill>
            <a:schemeClr val="tx1"/>
          </a:solidFill>
          <a:latin typeface="Lucida Sans Unicode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300" b="1">
          <a:solidFill>
            <a:schemeClr val="tx1"/>
          </a:solidFill>
          <a:latin typeface="Lucida Sans Unicode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300" b="1">
          <a:solidFill>
            <a:schemeClr val="tx1"/>
          </a:solidFill>
          <a:latin typeface="Lucida Sans Unicode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300" b="1">
          <a:solidFill>
            <a:schemeClr val="tx1"/>
          </a:solidFill>
          <a:latin typeface="Lucida Sans Unicode" pitchFamily="34" charset="0"/>
        </a:defRPr>
      </a:lvl9pPr>
    </p:titleStyle>
    <p:bodyStyle>
      <a:lvl1pPr marL="268288" indent="-268288" algn="l" rtl="0" eaLnBrk="1" fontAlgn="base" hangingPunct="1">
        <a:spcBef>
          <a:spcPct val="20000"/>
        </a:spcBef>
        <a:spcAft>
          <a:spcPct val="0"/>
        </a:spcAft>
        <a:buClr>
          <a:srgbClr val="0065A2"/>
        </a:buClr>
        <a:buFont typeface="Lucida Sans Unicode" pitchFamily="34" charset="0"/>
        <a:buChar char="▶"/>
        <a:defRPr sz="1600" kern="1200">
          <a:solidFill>
            <a:schemeClr val="tx1"/>
          </a:solidFill>
          <a:latin typeface="Verdana" pitchFamily="34" charset="0"/>
          <a:ea typeface="+mn-ea"/>
          <a:cs typeface="Arial" pitchFamily="34" charset="0"/>
        </a:defRPr>
      </a:lvl1pPr>
      <a:lvl2pPr marL="539750" indent="-269875" algn="l" rtl="0" eaLnBrk="1" fontAlgn="base" hangingPunct="1">
        <a:spcBef>
          <a:spcPct val="20000"/>
        </a:spcBef>
        <a:spcAft>
          <a:spcPct val="0"/>
        </a:spcAft>
        <a:buClr>
          <a:srgbClr val="0065A2"/>
        </a:buClr>
        <a:buFont typeface="Arial" charset="0"/>
        <a:buChar char="–"/>
        <a:defRPr sz="1600" kern="1200">
          <a:solidFill>
            <a:schemeClr val="tx1"/>
          </a:solidFill>
          <a:latin typeface="Verdana" pitchFamily="34" charset="0"/>
          <a:ea typeface="+mn-ea"/>
          <a:cs typeface="+mn-cs"/>
        </a:defRPr>
      </a:lvl2pPr>
      <a:lvl3pPr marL="809625" indent="-268288" algn="l" rtl="0" eaLnBrk="1" fontAlgn="base" hangingPunct="1">
        <a:spcBef>
          <a:spcPct val="20000"/>
        </a:spcBef>
        <a:spcAft>
          <a:spcPct val="0"/>
        </a:spcAft>
        <a:buClr>
          <a:srgbClr val="0065A2"/>
        </a:buClr>
        <a:buFont typeface="Arial" charset="0"/>
        <a:buChar char="•"/>
        <a:defRPr sz="1600" kern="1200">
          <a:solidFill>
            <a:schemeClr val="tx1"/>
          </a:solidFill>
          <a:latin typeface="Verdana" pitchFamily="34" charset="0"/>
          <a:ea typeface="+mn-ea"/>
          <a:cs typeface="+mn-cs"/>
        </a:defRPr>
      </a:lvl3pPr>
      <a:lvl4pPr marL="1081088" indent="-269875" algn="l" rtl="0" eaLnBrk="1" fontAlgn="base" hangingPunct="1">
        <a:spcBef>
          <a:spcPct val="20000"/>
        </a:spcBef>
        <a:spcAft>
          <a:spcPct val="0"/>
        </a:spcAft>
        <a:buClr>
          <a:srgbClr val="0065A2"/>
        </a:buClr>
        <a:buFont typeface="Arial" charset="0"/>
        <a:buChar char="–"/>
        <a:defRPr sz="1600" kern="1200">
          <a:solidFill>
            <a:schemeClr val="tx1"/>
          </a:solidFill>
          <a:latin typeface="Verdana" pitchFamily="34" charset="0"/>
          <a:ea typeface="+mn-ea"/>
          <a:cs typeface="+mn-cs"/>
        </a:defRPr>
      </a:lvl4pPr>
      <a:lvl5pPr marL="1349375" indent="-268288" algn="l" rtl="0" eaLnBrk="1" fontAlgn="base" hangingPunct="1">
        <a:spcBef>
          <a:spcPct val="20000"/>
        </a:spcBef>
        <a:spcAft>
          <a:spcPct val="0"/>
        </a:spcAft>
        <a:buClr>
          <a:srgbClr val="0065A2"/>
        </a:buClr>
        <a:buFont typeface="Arial" charset="0"/>
        <a:buChar char="»"/>
        <a:defRPr sz="1600" kern="1200">
          <a:solidFill>
            <a:schemeClr val="tx1"/>
          </a:solidFill>
          <a:latin typeface="Verdana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190500" y="725488"/>
            <a:ext cx="8683625" cy="35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dirty="0" smtClean="0"/>
              <a:t>Cliquez pour modifier le style du titre</a:t>
            </a:r>
            <a:endParaRPr lang="nl-NL" dirty="0" smtClean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207963" y="1600200"/>
            <a:ext cx="8685212" cy="414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nl-NL" dirty="0" smtClean="0"/>
          </a:p>
        </p:txBody>
      </p:sp>
      <p:sp>
        <p:nvSpPr>
          <p:cNvPr id="4" name="AddCustomFooter#1"/>
          <p:cNvSpPr txBox="1">
            <a:spLocks noChangeArrowheads="1"/>
          </p:cNvSpPr>
          <p:nvPr userDrawn="1"/>
        </p:nvSpPr>
        <p:spPr bwMode="auto">
          <a:xfrm>
            <a:off x="190500" y="6253163"/>
            <a:ext cx="575945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prstDash val="sysDot"/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Lucida Sans Unicode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Lucida Sans Unicode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9pPr>
          </a:lstStyle>
          <a:p>
            <a:pPr>
              <a:defRPr/>
            </a:pPr>
            <a:r>
              <a:rPr lang="en-US" sz="1000" baseline="0" dirty="0" smtClean="0">
                <a:latin typeface="Verdana" pitchFamily="34" charset="0"/>
                <a:cs typeface="Arial" pitchFamily="34" charset="0"/>
              </a:rPr>
              <a:t>        </a:t>
            </a:r>
            <a:r>
              <a:rPr lang="en-US" sz="1000" dirty="0" smtClean="0">
                <a:latin typeface="Verdana" pitchFamily="34" charset="0"/>
                <a:cs typeface="Arial" pitchFamily="34" charset="0"/>
              </a:rPr>
              <a:t>| 12 </a:t>
            </a:r>
            <a:r>
              <a:rPr lang="en-US" sz="1000" dirty="0" err="1" smtClean="0">
                <a:latin typeface="Verdana" pitchFamily="34" charset="0"/>
                <a:cs typeface="Arial" pitchFamily="34" charset="0"/>
              </a:rPr>
              <a:t>juillet</a:t>
            </a:r>
            <a:r>
              <a:rPr lang="en-US" sz="1000" dirty="0" smtClean="0">
                <a:latin typeface="Verdana" pitchFamily="34" charset="0"/>
                <a:cs typeface="Arial" pitchFamily="34" charset="0"/>
              </a:rPr>
              <a:t> 2012 | </a:t>
            </a:r>
          </a:p>
          <a:p>
            <a:pPr>
              <a:defRPr/>
            </a:pPr>
            <a:r>
              <a:rPr lang="en-US" sz="1000" dirty="0" smtClean="0">
                <a:latin typeface="Verdana" pitchFamily="34" charset="0"/>
                <a:cs typeface="Arial" pitchFamily="34" charset="0"/>
              </a:rPr>
              <a:t>Région</a:t>
            </a:r>
            <a:r>
              <a:rPr lang="en-US" sz="1000" baseline="0" dirty="0" smtClean="0">
                <a:latin typeface="Verdana" pitchFamily="34" charset="0"/>
                <a:cs typeface="Arial" pitchFamily="34" charset="0"/>
              </a:rPr>
              <a:t> EST</a:t>
            </a:r>
            <a:r>
              <a:rPr lang="en-US" sz="1000" dirty="0" smtClean="0">
                <a:latin typeface="Verdana" pitchFamily="34" charset="0"/>
                <a:cs typeface="Arial" pitchFamily="34" charset="0"/>
              </a:rPr>
              <a:t> | </a:t>
            </a:r>
            <a:r>
              <a:rPr lang="en-US" sz="1000" dirty="0" err="1" smtClean="0">
                <a:latin typeface="Verdana" pitchFamily="34" charset="0"/>
                <a:cs typeface="Arial" pitchFamily="34" charset="0"/>
              </a:rPr>
              <a:t>Secteur</a:t>
            </a:r>
            <a:r>
              <a:rPr lang="en-US" sz="1000" dirty="0" smtClean="0">
                <a:latin typeface="Verdana" pitchFamily="34" charset="0"/>
                <a:cs typeface="Arial" pitchFamily="34" charset="0"/>
              </a:rPr>
              <a:t> Public | </a:t>
            </a:r>
            <a:r>
              <a:rPr lang="en-US" sz="1000" dirty="0" err="1" smtClean="0">
                <a:latin typeface="Verdana" pitchFamily="34" charset="0"/>
                <a:cs typeface="Arial" pitchFamily="34" charset="0"/>
              </a:rPr>
              <a:t>Atos</a:t>
            </a:r>
            <a:r>
              <a:rPr lang="en-US" sz="1000" dirty="0" smtClean="0">
                <a:latin typeface="Verdana" pitchFamily="34" charset="0"/>
                <a:cs typeface="Arial" pitchFamily="34" charset="0"/>
              </a:rPr>
              <a:t> Consulting &amp; Technology Services</a:t>
            </a:r>
            <a:endParaRPr lang="nl-NL" sz="1000" dirty="0">
              <a:latin typeface="Verdana" pitchFamily="34" charset="0"/>
            </a:endParaRPr>
          </a:p>
        </p:txBody>
      </p:sp>
      <p:sp>
        <p:nvSpPr>
          <p:cNvPr id="8" name="Espace réservé du numéro de diapositive 1"/>
          <p:cNvSpPr txBox="1">
            <a:spLocks/>
          </p:cNvSpPr>
          <p:nvPr userDrawn="1"/>
        </p:nvSpPr>
        <p:spPr>
          <a:xfrm>
            <a:off x="251520" y="6253163"/>
            <a:ext cx="4680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97F13C5-1A54-486A-B41F-F85D2A44778D}" type="slidenum">
              <a:rPr lang="fr-FR" sz="1000" smtClean="0">
                <a:latin typeface="Verdana" pitchFamily="34" charset="0"/>
                <a:ea typeface="Verdana" pitchFamily="34" charset="0"/>
                <a:cs typeface="Verdana" pitchFamily="34" charset="0"/>
              </a:rPr>
              <a:pPr/>
              <a:t>‹N°›</a:t>
            </a:fld>
            <a:endParaRPr lang="fr-FR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3086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7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73" r:id="rId9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200" b="1" kern="1200">
          <a:solidFill>
            <a:schemeClr val="tx1"/>
          </a:solidFill>
          <a:latin typeface="Verdana" pitchFamily="34" charset="0"/>
          <a:ea typeface="+mj-ea"/>
          <a:cs typeface="Arial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300" b="1">
          <a:solidFill>
            <a:schemeClr val="tx1"/>
          </a:solidFill>
          <a:latin typeface="Lucida Sans Unicode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300" b="1">
          <a:solidFill>
            <a:schemeClr val="tx1"/>
          </a:solidFill>
          <a:latin typeface="Lucida Sans Unicode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300" b="1">
          <a:solidFill>
            <a:schemeClr val="tx1"/>
          </a:solidFill>
          <a:latin typeface="Lucida Sans Unicode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300" b="1">
          <a:solidFill>
            <a:schemeClr val="tx1"/>
          </a:solidFill>
          <a:latin typeface="Lucida Sans Unicode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300" b="1">
          <a:solidFill>
            <a:schemeClr val="tx1"/>
          </a:solidFill>
          <a:latin typeface="Lucida Sans Unicode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300" b="1">
          <a:solidFill>
            <a:schemeClr val="tx1"/>
          </a:solidFill>
          <a:latin typeface="Lucida Sans Unicode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300" b="1">
          <a:solidFill>
            <a:schemeClr val="tx1"/>
          </a:solidFill>
          <a:latin typeface="Lucida Sans Unicode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300" b="1">
          <a:solidFill>
            <a:schemeClr val="tx1"/>
          </a:solidFill>
          <a:latin typeface="Lucida Sans Unicode" pitchFamily="34" charset="0"/>
        </a:defRPr>
      </a:lvl9pPr>
    </p:titleStyle>
    <p:bodyStyle>
      <a:lvl1pPr marL="268288" indent="-268288" algn="l" rtl="0" eaLnBrk="1" fontAlgn="base" hangingPunct="1">
        <a:spcBef>
          <a:spcPct val="20000"/>
        </a:spcBef>
        <a:spcAft>
          <a:spcPct val="0"/>
        </a:spcAft>
        <a:buClr>
          <a:srgbClr val="0065A2"/>
        </a:buClr>
        <a:buFont typeface="Lucida Sans Unicode" pitchFamily="34" charset="0"/>
        <a:buChar char="▶"/>
        <a:defRPr sz="1600" kern="1200">
          <a:solidFill>
            <a:schemeClr val="tx1"/>
          </a:solidFill>
          <a:latin typeface="Verdana" pitchFamily="34" charset="0"/>
          <a:ea typeface="+mn-ea"/>
          <a:cs typeface="Arial" pitchFamily="34" charset="0"/>
        </a:defRPr>
      </a:lvl1pPr>
      <a:lvl2pPr marL="539750" indent="-269875" algn="l" rtl="0" eaLnBrk="1" fontAlgn="base" hangingPunct="1">
        <a:spcBef>
          <a:spcPct val="20000"/>
        </a:spcBef>
        <a:spcAft>
          <a:spcPct val="0"/>
        </a:spcAft>
        <a:buClr>
          <a:srgbClr val="0065A2"/>
        </a:buClr>
        <a:buFont typeface="Arial" charset="0"/>
        <a:buChar char="–"/>
        <a:defRPr sz="1600" kern="1200">
          <a:solidFill>
            <a:schemeClr val="tx1"/>
          </a:solidFill>
          <a:latin typeface="Verdana" pitchFamily="34" charset="0"/>
          <a:ea typeface="+mn-ea"/>
          <a:cs typeface="+mn-cs"/>
        </a:defRPr>
      </a:lvl2pPr>
      <a:lvl3pPr marL="809625" indent="-268288" algn="l" rtl="0" eaLnBrk="1" fontAlgn="base" hangingPunct="1">
        <a:spcBef>
          <a:spcPct val="20000"/>
        </a:spcBef>
        <a:spcAft>
          <a:spcPct val="0"/>
        </a:spcAft>
        <a:buClr>
          <a:srgbClr val="0065A2"/>
        </a:buClr>
        <a:buFont typeface="Arial" charset="0"/>
        <a:buChar char="•"/>
        <a:defRPr sz="1600" kern="1200">
          <a:solidFill>
            <a:schemeClr val="tx1"/>
          </a:solidFill>
          <a:latin typeface="Verdana" pitchFamily="34" charset="0"/>
          <a:ea typeface="+mn-ea"/>
          <a:cs typeface="+mn-cs"/>
        </a:defRPr>
      </a:lvl3pPr>
      <a:lvl4pPr marL="1081088" indent="-269875" algn="l" rtl="0" eaLnBrk="1" fontAlgn="base" hangingPunct="1">
        <a:spcBef>
          <a:spcPct val="20000"/>
        </a:spcBef>
        <a:spcAft>
          <a:spcPct val="0"/>
        </a:spcAft>
        <a:buClr>
          <a:srgbClr val="0065A2"/>
        </a:buClr>
        <a:buFont typeface="Arial" charset="0"/>
        <a:buChar char="–"/>
        <a:defRPr sz="1600" kern="1200">
          <a:solidFill>
            <a:schemeClr val="tx1"/>
          </a:solidFill>
          <a:latin typeface="Verdana" pitchFamily="34" charset="0"/>
          <a:ea typeface="+mn-ea"/>
          <a:cs typeface="+mn-cs"/>
        </a:defRPr>
      </a:lvl4pPr>
      <a:lvl5pPr marL="1349375" indent="-268288" algn="l" rtl="0" eaLnBrk="1" fontAlgn="base" hangingPunct="1">
        <a:spcBef>
          <a:spcPct val="20000"/>
        </a:spcBef>
        <a:spcAft>
          <a:spcPct val="0"/>
        </a:spcAft>
        <a:buClr>
          <a:srgbClr val="0065A2"/>
        </a:buClr>
        <a:buFont typeface="Arial" charset="0"/>
        <a:buChar char="»"/>
        <a:defRPr sz="1600" kern="1200">
          <a:solidFill>
            <a:schemeClr val="tx1"/>
          </a:solidFill>
          <a:latin typeface="Verdana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orraine.eu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9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Titre 102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smtClean="0"/>
              <a:t>Présentation du stage</a:t>
            </a:r>
            <a:endParaRPr lang="fr-FR" dirty="0"/>
          </a:p>
        </p:txBody>
      </p:sp>
      <p:sp>
        <p:nvSpPr>
          <p:cNvPr id="1029" name="Sous-titre 1028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 err="1" smtClean="0"/>
              <a:t>Reitz</a:t>
            </a:r>
            <a:r>
              <a:rPr lang="fr-FR" dirty="0" smtClean="0"/>
              <a:t> Nicolas</a:t>
            </a:r>
            <a:endParaRPr lang="fr-FR" dirty="0"/>
          </a:p>
        </p:txBody>
      </p:sp>
      <p:sp>
        <p:nvSpPr>
          <p:cNvPr id="2" name="Espace réservé du texte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fr-FR" dirty="0" smtClean="0"/>
              <a:t>Master IHM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91468" y="5862845"/>
            <a:ext cx="3742267" cy="762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513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Signification</a:t>
            </a:r>
          </a:p>
          <a:p>
            <a:pPr lvl="1"/>
            <a:r>
              <a:rPr lang="fr-FR" dirty="0" smtClean="0"/>
              <a:t>C’est comment on va gérer nos documents, livraison, etc.</a:t>
            </a:r>
          </a:p>
          <a:p>
            <a:r>
              <a:rPr lang="fr-FR" dirty="0" smtClean="0"/>
              <a:t>Doit pouvoir répondre à plusieurs questions dont</a:t>
            </a:r>
          </a:p>
          <a:p>
            <a:pPr lvl="1"/>
            <a:r>
              <a:rPr lang="fr-FR" dirty="0" err="1" smtClean="0"/>
              <a:t>Versionning</a:t>
            </a:r>
            <a:r>
              <a:rPr lang="fr-FR" dirty="0" smtClean="0"/>
              <a:t> </a:t>
            </a:r>
          </a:p>
          <a:p>
            <a:pPr lvl="1"/>
            <a:r>
              <a:rPr lang="fr-FR" dirty="0" smtClean="0"/>
              <a:t>Document correspondant à une version</a:t>
            </a: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Gestion de configuration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16996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 smtClean="0"/>
              <a:t>SubVersioN</a:t>
            </a:r>
            <a:endParaRPr lang="fr-FR" dirty="0" smtClean="0"/>
          </a:p>
          <a:p>
            <a:pPr lvl="1"/>
            <a:r>
              <a:rPr lang="fr-FR" dirty="0" smtClean="0"/>
              <a:t>Hébergé chez le client (Région Lorraine)</a:t>
            </a:r>
          </a:p>
          <a:p>
            <a:pPr lvl="1"/>
            <a:r>
              <a:rPr lang="fr-FR" dirty="0" smtClean="0"/>
              <a:t>Accès via VPN</a:t>
            </a:r>
          </a:p>
          <a:p>
            <a:pPr lvl="1"/>
            <a:r>
              <a:rPr lang="fr-FR" dirty="0"/>
              <a:t>Une arborescence de répertoires </a:t>
            </a:r>
            <a:r>
              <a:rPr lang="fr-FR" dirty="0" smtClean="0"/>
              <a:t>efficaces</a:t>
            </a:r>
          </a:p>
          <a:p>
            <a:pPr lvl="2"/>
            <a:r>
              <a:rPr lang="fr-FR" dirty="0" smtClean="0"/>
              <a:t>Branches contient les développements en cours</a:t>
            </a:r>
          </a:p>
          <a:p>
            <a:pPr lvl="2"/>
            <a:r>
              <a:rPr lang="fr-FR" dirty="0" err="1" smtClean="0"/>
              <a:t>Trunk</a:t>
            </a:r>
            <a:r>
              <a:rPr lang="fr-FR" dirty="0" smtClean="0"/>
              <a:t>  contient le code source actuellement utilisé en production</a:t>
            </a:r>
          </a:p>
          <a:p>
            <a:pPr lvl="2"/>
            <a:r>
              <a:rPr lang="fr-FR" dirty="0" smtClean="0"/>
              <a:t>Documentation  (Spécification, Manuel, gestion de configuration spécifique au client)</a:t>
            </a:r>
          </a:p>
          <a:p>
            <a:pPr lvl="2"/>
            <a:r>
              <a:rPr lang="fr-FR" dirty="0" smtClean="0"/>
              <a:t>Livraison soit de la Région soit d’Atos</a:t>
            </a:r>
          </a:p>
          <a:p>
            <a:pPr lvl="2"/>
            <a:r>
              <a:rPr lang="fr-FR" dirty="0" smtClean="0"/>
              <a:t>Tags  contenant les sauvegardes de toutes les versions stables du projet</a:t>
            </a: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Les outils de gestions de configuration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73694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C’est quoi ?</a:t>
            </a:r>
          </a:p>
          <a:p>
            <a:pPr lvl="1"/>
            <a:r>
              <a:rPr lang="fr-FR" dirty="0" smtClean="0"/>
              <a:t>Site institutionnel de la Région Lorraine </a:t>
            </a:r>
          </a:p>
          <a:p>
            <a:r>
              <a:rPr lang="fr-FR" dirty="0" smtClean="0"/>
              <a:t>Client :</a:t>
            </a:r>
            <a:r>
              <a:rPr lang="fr-FR" dirty="0"/>
              <a:t> </a:t>
            </a:r>
            <a:r>
              <a:rPr lang="fr-FR" dirty="0" smtClean="0"/>
              <a:t>la Région Lorraine</a:t>
            </a:r>
          </a:p>
          <a:p>
            <a:r>
              <a:rPr lang="fr-FR" dirty="0" smtClean="0"/>
              <a:t>Développé sous Jahia 6.5 puis en Jahia 6.6</a:t>
            </a: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/>
            <a:r>
              <a:rPr lang="fr-FR" dirty="0" smtClean="0"/>
              <a:t>Le Portail des Lorrains - </a:t>
            </a:r>
            <a:r>
              <a:rPr lang="fr-FR" dirty="0" smtClean="0">
                <a:hlinkClick r:id="rId3"/>
              </a:rPr>
              <a:t>www.lorraine.eu</a:t>
            </a:r>
            <a:endParaRPr lang="fr-FR" dirty="0"/>
          </a:p>
        </p:txBody>
      </p:sp>
      <p:sp>
        <p:nvSpPr>
          <p:cNvPr id="4" name="AutoShape 2" descr="https://www.jahia.com/files/live/sites/jahiacom/files/jahia-logo.pn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54792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fr-FR" dirty="0" smtClean="0"/>
                  <a:t>CMS </a:t>
                </a:r>
                <a:r>
                  <a:rPr lang="fr-FR" dirty="0"/>
                  <a:t>: Système de Gestion de Contenu</a:t>
                </a:r>
              </a:p>
              <a:p>
                <a:r>
                  <a:rPr lang="fr-FR" dirty="0"/>
                  <a:t>Langage : JAVA</a:t>
                </a:r>
              </a:p>
              <a:p>
                <a:r>
                  <a:rPr lang="fr-FR" dirty="0"/>
                  <a:t>Possibilité : excellente</a:t>
                </a:r>
              </a:p>
              <a:p>
                <a:r>
                  <a:rPr lang="fr-FR" dirty="0"/>
                  <a:t>En </a:t>
                </a:r>
                <a:r>
                  <a:rPr lang="fr-FR" dirty="0" smtClean="0"/>
                  <a:t>détail :</a:t>
                </a:r>
                <a:endParaRPr lang="fr-FR" dirty="0"/>
              </a:p>
              <a:p>
                <a:pPr lvl="1"/>
                <a:r>
                  <a:rPr lang="fr-FR" dirty="0"/>
                  <a:t>JCR (Java Content </a:t>
                </a:r>
                <a:r>
                  <a:rPr lang="fr-FR" dirty="0" err="1"/>
                  <a:t>Repository</a:t>
                </a:r>
                <a:r>
                  <a:rPr lang="fr-FR" dirty="0"/>
                  <a:t>) </a:t>
                </a:r>
                <a14:m>
                  <m:oMath xmlns:m="http://schemas.openxmlformats.org/officeDocument/2006/math">
                    <m:r>
                      <a:rPr lang="fr-FR">
                        <a:latin typeface="Cambria Math"/>
                      </a:rPr>
                      <m:t>≈</m:t>
                    </m:r>
                  </m:oMath>
                </a14:m>
                <a:r>
                  <a:rPr lang="fr-FR" dirty="0"/>
                  <a:t> méta base de données</a:t>
                </a:r>
              </a:p>
              <a:p>
                <a:pPr lvl="1"/>
                <a:r>
                  <a:rPr lang="fr-FR" dirty="0"/>
                  <a:t>Contrôle de </a:t>
                </a:r>
                <a:r>
                  <a:rPr lang="fr-FR" dirty="0" smtClean="0"/>
                  <a:t>l’accessibilité</a:t>
                </a:r>
              </a:p>
              <a:p>
                <a:r>
                  <a:rPr lang="fr-FR" dirty="0" smtClean="0"/>
                  <a:t>Permet le développement de</a:t>
                </a:r>
              </a:p>
              <a:p>
                <a:pPr lvl="1"/>
                <a:r>
                  <a:rPr lang="fr-FR" dirty="0" smtClean="0"/>
                  <a:t>Module regroupement thématique</a:t>
                </a:r>
              </a:p>
              <a:p>
                <a:pPr lvl="1"/>
                <a:r>
                  <a:rPr lang="fr-FR" dirty="0" smtClean="0"/>
                  <a:t>Template le patron du site</a:t>
                </a:r>
              </a:p>
              <a:p>
                <a:r>
                  <a:rPr lang="fr-FR" dirty="0" smtClean="0"/>
                  <a:t>Gère les </a:t>
                </a:r>
                <a:r>
                  <a:rPr lang="fr-FR" dirty="0" err="1" smtClean="0"/>
                  <a:t>portlets</a:t>
                </a:r>
                <a:endParaRPr lang="fr-FR" dirty="0"/>
              </a:p>
            </p:txBody>
          </p:sp>
        </mc:Choice>
        <mc:Fallback xmlns="">
          <p:sp>
            <p:nvSpPr>
              <p:cNvPr id="3" name="Espace réservé du conten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l="-1083" t="-117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>
                <a:solidFill>
                  <a:schemeClr val="bg1"/>
                </a:solidFill>
              </a:rPr>
              <a:t>Jahia</a:t>
            </a:r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6" name="Picture 5" descr="C:\Users\nrz\Desktop\jahia-log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0528" y="699542"/>
            <a:ext cx="2133600" cy="857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C:\Users\nrz\Desktop\Image1.png"/>
          <p:cNvPicPr>
            <a:picLocks noGrp="1" noChangeAspect="1" noChangeArrowheads="1"/>
          </p:cNvPicPr>
          <p:nvPr>
            <p:ph sz="quarter" idx="18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352342" y="1881302"/>
            <a:ext cx="2127328" cy="3541483"/>
          </a:xfrm>
        </p:spPr>
      </p:pic>
    </p:spTree>
    <p:extLst>
      <p:ext uri="{BB962C8B-B14F-4D97-AF65-F5344CB8AC3E}">
        <p14:creationId xmlns:p14="http://schemas.microsoft.com/office/powerpoint/2010/main" val="3747519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smtClean="0"/>
              <a:t>Objectif de la V2</a:t>
            </a:r>
          </a:p>
          <a:p>
            <a:pPr lvl="1"/>
            <a:r>
              <a:rPr lang="fr-FR" smtClean="0"/>
              <a:t>Améliorer la communication </a:t>
            </a:r>
          </a:p>
          <a:p>
            <a:pPr lvl="1"/>
            <a:r>
              <a:rPr lang="fr-FR" smtClean="0"/>
              <a:t>Avoir un site plus attractif</a:t>
            </a:r>
          </a:p>
          <a:p>
            <a:pPr lvl="1"/>
            <a:r>
              <a:rPr lang="fr-FR" smtClean="0"/>
              <a:t>Améliorer le référencement et l’accessibilité</a:t>
            </a:r>
          </a:p>
          <a:p>
            <a:r>
              <a:rPr lang="fr-FR" smtClean="0"/>
              <a:t>Impact des modifications</a:t>
            </a:r>
          </a:p>
          <a:p>
            <a:pPr lvl="1"/>
            <a:r>
              <a:rPr lang="fr-FR" smtClean="0"/>
              <a:t>Charte graphique</a:t>
            </a:r>
          </a:p>
          <a:p>
            <a:pPr lvl="1"/>
            <a:r>
              <a:rPr lang="fr-FR" smtClean="0"/>
              <a:t>Nouvelles fonctionnalités</a:t>
            </a:r>
            <a:endParaRPr lang="fr-FR" dirty="0"/>
          </a:p>
        </p:txBody>
      </p:sp>
      <p:pic>
        <p:nvPicPr>
          <p:cNvPr id="5" name="Espace réservé pour une image  4" descr="Accueil.pdf"/>
          <p:cNvPicPr>
            <a:picLocks noGrp="1" noChangeAspect="1"/>
          </p:cNvPicPr>
          <p:nvPr>
            <p:ph type="pic" sz="quarter" idx="17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60" r="2060"/>
          <a:stretch>
            <a:fillRect/>
          </a:stretch>
        </p:blipFill>
        <p:spPr/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Le Portail des Lorrains</a:t>
            </a:r>
            <a:endParaRPr lang="fr-FR" dirty="0"/>
          </a:p>
        </p:txBody>
      </p:sp>
      <p:sp>
        <p:nvSpPr>
          <p:cNvPr id="8" name="ZoneTexte 7"/>
          <p:cNvSpPr txBox="1"/>
          <p:nvPr/>
        </p:nvSpPr>
        <p:spPr>
          <a:xfrm>
            <a:off x="-1168400" y="3166533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endParaRPr lang="fr-FR" sz="3200" dirty="0" smtClean="0">
              <a:solidFill>
                <a:srgbClr val="829DC7"/>
              </a:solidFill>
            </a:endParaRPr>
          </a:p>
        </p:txBody>
      </p:sp>
      <p:pic>
        <p:nvPicPr>
          <p:cNvPr id="6" name="Espace réservé pour une image  5" descr="Accueil - Lorraine.eu.pdf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12160" y="1593256"/>
            <a:ext cx="2808287" cy="41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69826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du contenu 1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Cette étape peut être caractérisée par de nombreux allers retours avec le client</a:t>
            </a:r>
          </a:p>
          <a:p>
            <a:r>
              <a:rPr lang="fr-FR" dirty="0" smtClean="0"/>
              <a:t>Quelques points qui ont été soulevés</a:t>
            </a:r>
          </a:p>
          <a:p>
            <a:pPr lvl="1"/>
            <a:r>
              <a:rPr lang="fr-FR" dirty="0" smtClean="0"/>
              <a:t>Éclaircissement de certaines exigence</a:t>
            </a:r>
          </a:p>
          <a:p>
            <a:pPr lvl="1"/>
            <a:r>
              <a:rPr lang="fr-FR" dirty="0" smtClean="0"/>
              <a:t>Incohérence dans la charte</a:t>
            </a:r>
          </a:p>
          <a:p>
            <a:pPr lvl="1"/>
            <a:r>
              <a:rPr lang="fr-FR" dirty="0" smtClean="0"/>
              <a:t>Comportement du </a:t>
            </a:r>
            <a:r>
              <a:rPr lang="fr-FR" dirty="0" err="1" smtClean="0"/>
              <a:t>slider</a:t>
            </a:r>
            <a:endParaRPr lang="fr-FR" dirty="0" smtClean="0"/>
          </a:p>
          <a:p>
            <a:pPr lvl="1"/>
            <a:r>
              <a:rPr lang="fr-FR" dirty="0" smtClean="0"/>
              <a:t>Résultat retourné par la recherche du module cartographie</a:t>
            </a:r>
          </a:p>
          <a:p>
            <a:pPr lvl="1"/>
            <a:r>
              <a:rPr lang="fr-FR" dirty="0" smtClean="0"/>
              <a:t>…</a:t>
            </a:r>
          </a:p>
          <a:p>
            <a:r>
              <a:rPr lang="fr-FR" dirty="0" smtClean="0"/>
              <a:t>Développement maquette (menu déroulant, dock)</a:t>
            </a: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différentes étapes projets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33692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Mise en application du diagnostic</a:t>
            </a:r>
          </a:p>
          <a:p>
            <a:r>
              <a:rPr lang="fr-FR" dirty="0" smtClean="0"/>
              <a:t>Concrétisation du développement</a:t>
            </a:r>
          </a:p>
          <a:p>
            <a:r>
              <a:rPr lang="fr-FR" dirty="0" smtClean="0"/>
              <a:t>Optimisation, </a:t>
            </a:r>
            <a:r>
              <a:rPr lang="fr-FR" dirty="0" err="1" smtClean="0"/>
              <a:t>refactoring</a:t>
            </a:r>
            <a:r>
              <a:rPr lang="fr-FR" dirty="0" smtClean="0"/>
              <a:t> du code</a:t>
            </a:r>
          </a:p>
          <a:p>
            <a:pPr lvl="1"/>
            <a:r>
              <a:rPr lang="fr-FR" dirty="0" smtClean="0"/>
              <a:t>Développement du plug-in </a:t>
            </a:r>
            <a:r>
              <a:rPr lang="fr-FR" dirty="0" err="1" smtClean="0"/>
              <a:t>JQueryMenu</a:t>
            </a:r>
            <a:r>
              <a:rPr lang="fr-FR" dirty="0" smtClean="0"/>
              <a:t>, </a:t>
            </a:r>
            <a:r>
              <a:rPr lang="fr-FR" dirty="0" err="1" smtClean="0"/>
              <a:t>jquery.dock</a:t>
            </a:r>
            <a:endParaRPr lang="fr-FR" dirty="0" smtClean="0"/>
          </a:p>
          <a:p>
            <a:r>
              <a:rPr lang="fr-FR" dirty="0" smtClean="0"/>
              <a:t>Passage des tests unitaires</a:t>
            </a:r>
            <a:endParaRPr lang="fr-FR" dirty="0"/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Les différentes étapes projets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47229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Permet de mettre à la vue de tous le résultat du développement</a:t>
            </a:r>
          </a:p>
          <a:p>
            <a:r>
              <a:rPr lang="fr-FR" dirty="0" smtClean="0"/>
              <a:t>Permet de</a:t>
            </a:r>
          </a:p>
          <a:p>
            <a:pPr lvl="1"/>
            <a:r>
              <a:rPr lang="fr-FR" dirty="0" smtClean="0"/>
              <a:t>Vérifier le bordereau de livraison </a:t>
            </a:r>
          </a:p>
          <a:p>
            <a:pPr lvl="1"/>
            <a:r>
              <a:rPr lang="fr-FR" dirty="0" smtClean="0"/>
              <a:t>Déployer les modules</a:t>
            </a:r>
          </a:p>
          <a:p>
            <a:pPr lvl="1"/>
            <a:r>
              <a:rPr lang="fr-FR" dirty="0" smtClean="0"/>
              <a:t>Passer les fiches de tests</a:t>
            </a:r>
          </a:p>
          <a:p>
            <a:pPr lvl="1"/>
            <a:r>
              <a:rPr lang="fr-FR" dirty="0" smtClean="0"/>
              <a:t>Vérifier les exigences par rapport au SFD, SFG, CPTT, </a:t>
            </a:r>
            <a:r>
              <a:rPr lang="fr-FR" dirty="0" err="1" smtClean="0"/>
              <a:t>Mantis</a:t>
            </a:r>
            <a:endParaRPr lang="fr-FR" dirty="0" smtClean="0"/>
          </a:p>
          <a:p>
            <a:pPr lvl="1"/>
            <a:r>
              <a:rPr lang="fr-FR" dirty="0" smtClean="0"/>
              <a:t>Repasser en « Réalisation » si le résultat ne convient</a:t>
            </a:r>
          </a:p>
          <a:p>
            <a:pPr lvl="1"/>
            <a:r>
              <a:rPr lang="fr-FR" dirty="0" smtClean="0"/>
              <a:t>Livrer le travail</a:t>
            </a:r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Les différentes étapes projets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99987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Livraison sous SVN des documents associés à la </a:t>
            </a:r>
            <a:r>
              <a:rPr lang="fr-FR" dirty="0" err="1" smtClean="0"/>
              <a:t>Mantis</a:t>
            </a:r>
            <a:endParaRPr lang="fr-FR" dirty="0" smtClean="0"/>
          </a:p>
          <a:p>
            <a:pPr lvl="1"/>
            <a:r>
              <a:rPr lang="fr-FR" dirty="0" smtClean="0"/>
              <a:t>SFD, SFG</a:t>
            </a:r>
          </a:p>
          <a:p>
            <a:pPr lvl="1"/>
            <a:r>
              <a:rPr lang="fr-FR" dirty="0" smtClean="0"/>
              <a:t>Manuel utilisateur</a:t>
            </a:r>
          </a:p>
          <a:p>
            <a:pPr lvl="1"/>
            <a:r>
              <a:rPr lang="fr-FR" dirty="0" smtClean="0"/>
              <a:t>Manuel d’installation</a:t>
            </a:r>
          </a:p>
          <a:p>
            <a:pPr lvl="1"/>
            <a:r>
              <a:rPr lang="fr-FR" dirty="0" smtClean="0"/>
              <a:t>Suivi des livraisons</a:t>
            </a:r>
          </a:p>
          <a:p>
            <a:pPr lvl="1"/>
            <a:r>
              <a:rPr lang="fr-FR" dirty="0" smtClean="0"/>
              <a:t>Fichier à déployer</a:t>
            </a:r>
          </a:p>
          <a:p>
            <a:pPr lvl="1"/>
            <a:r>
              <a:rPr lang="fr-FR" dirty="0" smtClean="0"/>
              <a:t>Fiche de tests d’intégration</a:t>
            </a:r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Les différentes étapes projets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02855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Période de tests</a:t>
            </a:r>
          </a:p>
          <a:p>
            <a:r>
              <a:rPr lang="fr-FR" dirty="0" smtClean="0"/>
              <a:t>Possibilité d’un retour si un élément ne convient pas</a:t>
            </a:r>
          </a:p>
          <a:p>
            <a:pPr lvl="1"/>
            <a:r>
              <a:rPr lang="fr-FR" dirty="0" smtClean="0"/>
              <a:t>Suivi des faits techniques</a:t>
            </a:r>
          </a:p>
          <a:p>
            <a:pPr lvl="1"/>
            <a:r>
              <a:rPr lang="fr-FR" dirty="0" err="1" smtClean="0"/>
              <a:t>Mantis</a:t>
            </a:r>
            <a:endParaRPr lang="fr-FR" dirty="0" smtClean="0"/>
          </a:p>
          <a:p>
            <a:pPr lvl="1"/>
            <a:r>
              <a:rPr lang="fr-FR" dirty="0" smtClean="0"/>
              <a:t>Téléphone</a:t>
            </a:r>
          </a:p>
        </p:txBody>
      </p: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différentes étapes projets</a:t>
            </a:r>
            <a:endParaRPr lang="fr-FR" dirty="0"/>
          </a:p>
        </p:txBody>
      </p:sp>
      <p:graphicFrame>
        <p:nvGraphicFramePr>
          <p:cNvPr id="2" name="Tableau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307851"/>
              </p:ext>
            </p:extLst>
          </p:nvPr>
        </p:nvGraphicFramePr>
        <p:xfrm>
          <a:off x="2280126" y="3356992"/>
          <a:ext cx="4668138" cy="1636771"/>
        </p:xfrm>
        <a:graphic>
          <a:graphicData uri="http://schemas.openxmlformats.org/drawingml/2006/table">
            <a:tbl>
              <a:tblPr firstRow="1" lastRow="1" bandRow="1">
                <a:tableStyleId>{5C22544A-7EE6-4342-B048-85BDC9FD1C3A}</a:tableStyleId>
              </a:tblPr>
              <a:tblGrid>
                <a:gridCol w="1511221"/>
                <a:gridCol w="654101"/>
                <a:gridCol w="834272"/>
                <a:gridCol w="834272"/>
                <a:gridCol w="834272"/>
              </a:tblGrid>
              <a:tr h="287269">
                <a:tc row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Classification</a:t>
                      </a:r>
                      <a:endParaRPr lang="fr-FR" sz="1100" dirty="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Gravité</a:t>
                      </a:r>
                      <a:endParaRPr lang="fr-FR" sz="110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Total</a:t>
                      </a:r>
                      <a:endParaRPr lang="fr-FR" sz="110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0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Mineur</a:t>
                      </a:r>
                      <a:endParaRPr lang="fr-FR" sz="1100" dirty="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Majeur</a:t>
                      </a:r>
                      <a:endParaRPr lang="fr-FR" sz="1100" dirty="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Bloquante</a:t>
                      </a:r>
                      <a:endParaRPr lang="fr-FR" sz="1100" dirty="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Anomalie</a:t>
                      </a:r>
                      <a:endParaRPr lang="fr-FR" sz="1100" dirty="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20</a:t>
                      </a:r>
                      <a:endParaRPr lang="fr-FR" sz="1100" dirty="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4</a:t>
                      </a:r>
                      <a:endParaRPr lang="fr-FR" sz="110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2</a:t>
                      </a:r>
                      <a:endParaRPr lang="fr-FR" sz="1100" dirty="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26</a:t>
                      </a:r>
                      <a:endParaRPr lang="fr-FR" sz="1100" dirty="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Changement</a:t>
                      </a:r>
                      <a:endParaRPr lang="fr-FR" sz="1100" dirty="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3</a:t>
                      </a:r>
                      <a:endParaRPr lang="fr-FR" sz="110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1</a:t>
                      </a:r>
                      <a:endParaRPr lang="fr-FR" sz="110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0</a:t>
                      </a:r>
                      <a:endParaRPr lang="fr-FR" sz="1100" dirty="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4</a:t>
                      </a:r>
                      <a:endParaRPr lang="fr-FR" sz="1100" dirty="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Mauvaise utilisation</a:t>
                      </a:r>
                      <a:endParaRPr lang="fr-FR" sz="1100" dirty="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2</a:t>
                      </a:r>
                      <a:endParaRPr lang="fr-FR" sz="110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0</a:t>
                      </a:r>
                      <a:endParaRPr lang="fr-FR" sz="110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0</a:t>
                      </a:r>
                      <a:endParaRPr lang="fr-FR" sz="1100" dirty="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2</a:t>
                      </a:r>
                      <a:endParaRPr lang="fr-FR" sz="1100" dirty="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Impossibilité technique</a:t>
                      </a:r>
                      <a:endParaRPr lang="fr-FR" sz="1100" dirty="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1</a:t>
                      </a:r>
                      <a:endParaRPr lang="fr-FR" sz="110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0</a:t>
                      </a:r>
                      <a:endParaRPr lang="fr-FR" sz="110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0</a:t>
                      </a:r>
                      <a:endParaRPr lang="fr-FR" sz="1100" dirty="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1</a:t>
                      </a:r>
                      <a:endParaRPr lang="fr-FR" sz="1100" dirty="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50165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Total</a:t>
                      </a:r>
                      <a:endParaRPr lang="fr-FR" sz="1100" dirty="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26</a:t>
                      </a:r>
                      <a:endParaRPr lang="fr-FR" sz="110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5</a:t>
                      </a:r>
                      <a:endParaRPr lang="fr-FR" sz="110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2</a:t>
                      </a:r>
                      <a:endParaRPr lang="fr-FR" sz="110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33</a:t>
                      </a:r>
                      <a:endParaRPr lang="fr-FR" sz="1100" dirty="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06122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smtClean="0"/>
              <a:t>Contexte</a:t>
            </a:r>
          </a:p>
          <a:p>
            <a:pPr lvl="1"/>
            <a:r>
              <a:rPr lang="fr-FR" smtClean="0"/>
              <a:t>Stage de fin d’étude de master d’une durée de 6 mois</a:t>
            </a:r>
            <a:endParaRPr lang="fr-FR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Introduction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01037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VSR </a:t>
            </a:r>
            <a:r>
              <a:rPr lang="fr-FR" dirty="0"/>
              <a:t>– VABF</a:t>
            </a:r>
          </a:p>
          <a:p>
            <a:pPr lvl="1"/>
            <a:r>
              <a:rPr lang="fr-FR" dirty="0"/>
              <a:t>Période de « test » en </a:t>
            </a:r>
            <a:r>
              <a:rPr lang="fr-FR" dirty="0" smtClean="0"/>
              <a:t>production</a:t>
            </a:r>
          </a:p>
          <a:p>
            <a:r>
              <a:rPr lang="fr-FR" dirty="0" smtClean="0"/>
              <a:t>Fermé</a:t>
            </a:r>
            <a:endParaRPr lang="fr-FR" dirty="0"/>
          </a:p>
          <a:p>
            <a:pPr lvl="1"/>
            <a:r>
              <a:rPr lang="fr-FR" dirty="0"/>
              <a:t>Actuellement le PDL est en version </a:t>
            </a:r>
            <a:r>
              <a:rPr lang="fr-FR" dirty="0" smtClean="0"/>
              <a:t>2.7.0</a:t>
            </a:r>
            <a:endParaRPr lang="fr-FR" dirty="0"/>
          </a:p>
        </p:txBody>
      </p:sp>
      <p:sp>
        <p:nvSpPr>
          <p:cNvPr id="7" name="Titr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différentes étapes projets</a:t>
            </a:r>
          </a:p>
        </p:txBody>
      </p:sp>
    </p:spTree>
    <p:extLst>
      <p:ext uri="{BB962C8B-B14F-4D97-AF65-F5344CB8AC3E}">
        <p14:creationId xmlns:p14="http://schemas.microsoft.com/office/powerpoint/2010/main" val="1443244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Ce à quoi j’ai participé</a:t>
            </a:r>
          </a:p>
          <a:p>
            <a:pPr lvl="1"/>
            <a:r>
              <a:rPr lang="fr-FR" dirty="0" smtClean="0"/>
              <a:t>Entête</a:t>
            </a:r>
          </a:p>
          <a:p>
            <a:pPr lvl="1"/>
            <a:r>
              <a:rPr lang="fr-FR" dirty="0" smtClean="0"/>
              <a:t>Barre permanente</a:t>
            </a:r>
          </a:p>
          <a:p>
            <a:pPr lvl="1"/>
            <a:r>
              <a:rPr lang="fr-FR" dirty="0" smtClean="0"/>
              <a:t>…</a:t>
            </a:r>
          </a:p>
        </p:txBody>
      </p:sp>
      <p:pic>
        <p:nvPicPr>
          <p:cNvPr id="6" name="Espace réservé pour une image  5" descr="Accueil - Lorraine.eu.pdf"/>
          <p:cNvPicPr>
            <a:picLocks noGrp="1" noChangeAspect="1"/>
          </p:cNvPicPr>
          <p:nvPr>
            <p:ph type="pic" sz="quarter" idx="17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19" name="Titre 1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 Portail des Lorrains</a:t>
            </a:r>
            <a:endParaRPr lang="fr-FR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418832"/>
            <a:ext cx="9144000" cy="1021065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675785"/>
            <a:ext cx="9144000" cy="448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812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Conclusion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68945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smtClean="0"/>
              <a:t>Présentation d’Atos</a:t>
            </a:r>
          </a:p>
          <a:p>
            <a:r>
              <a:rPr lang="fr-FR" smtClean="0"/>
              <a:t>Sujet</a:t>
            </a:r>
          </a:p>
          <a:p>
            <a:r>
              <a:rPr lang="fr-FR" smtClean="0"/>
              <a:t>Le stage</a:t>
            </a:r>
            <a:endParaRPr lang="fr-FR" dirty="0"/>
          </a:p>
        </p:txBody>
      </p:sp>
      <p:sp>
        <p:nvSpPr>
          <p:cNvPr id="1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Sommaire</a:t>
            </a:r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1050174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Espace réservé du contenu 11" descr="C:\Users\nrz\Desktop\histoire.png"/>
          <p:cNvPicPr>
            <a:picLocks noGr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806986" y="1850771"/>
            <a:ext cx="5487166" cy="3639058"/>
          </a:xfrm>
        </p:spPr>
      </p:pic>
      <p:sp>
        <p:nvSpPr>
          <p:cNvPr id="10" name="Titr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Présentation d’Atos - Historique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92482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Présentation d’Atos – Dans le monde &amp; Actu</a:t>
            </a:r>
            <a:endParaRPr lang="fr-FR" dirty="0"/>
          </a:p>
        </p:txBody>
      </p:sp>
      <p:pic>
        <p:nvPicPr>
          <p:cNvPr id="5" name="Picture 2"/>
          <p:cNvPicPr>
            <a:picLocks noGrp="1"/>
          </p:cNvPicPr>
          <p:nvPr>
            <p:ph idx="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081475" y="2109588"/>
            <a:ext cx="4938188" cy="3121423"/>
          </a:xfrm>
        </p:spPr>
      </p:pic>
    </p:spTree>
    <p:extLst>
      <p:ext uri="{BB962C8B-B14F-4D97-AF65-F5344CB8AC3E}">
        <p14:creationId xmlns:p14="http://schemas.microsoft.com/office/powerpoint/2010/main" val="653016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797" r="-5797"/>
          <a:stretch>
            <a:fillRect/>
          </a:stretch>
        </p:blipFill>
        <p:spPr>
          <a:xfrm>
            <a:off x="1341763" y="2143443"/>
            <a:ext cx="6417611" cy="3053714"/>
          </a:xfr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Présentation d’Atos – Zoom sur l’Est de la France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6574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 descr="C:\Users\Nicolas\Desktop\Image1.png"/>
          <p:cNvPicPr>
            <a:picLocks noGrp="1"/>
          </p:cNvPicPr>
          <p:nvPr>
            <p:ph idx="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07963" y="1649659"/>
            <a:ext cx="8685212" cy="4041282"/>
          </a:xfr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Présentation d’Atos – Organigramme</a:t>
            </a:r>
            <a:endParaRPr lang="fr-FR" dirty="0"/>
          </a:p>
        </p:txBody>
      </p:sp>
      <p:graphicFrame>
        <p:nvGraphicFramePr>
          <p:cNvPr id="6" name="Diagramme 5"/>
          <p:cNvGraphicFramePr/>
          <p:nvPr>
            <p:extLst>
              <p:ext uri="{D42A27DB-BD31-4B8C-83A1-F6EECF244321}">
                <p14:modId xmlns:p14="http://schemas.microsoft.com/office/powerpoint/2010/main" val="3789141443"/>
              </p:ext>
            </p:extLst>
          </p:nvPr>
        </p:nvGraphicFramePr>
        <p:xfrm>
          <a:off x="2090102" y="2395537"/>
          <a:ext cx="4323715" cy="2524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217674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35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63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  <p:bldGraphic spid="6" grpId="1">
        <p:bldAsOne/>
      </p:bldGraphic>
      <p:bldGraphic spid="6" grpId="2">
        <p:bldAsOne/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smtClean="0"/>
              <a:t>Cycle de vie d’une demande</a:t>
            </a:r>
          </a:p>
          <a:p>
            <a:r>
              <a:rPr lang="fr-FR" smtClean="0"/>
              <a:t>Gestion de configuration</a:t>
            </a:r>
          </a:p>
          <a:p>
            <a:r>
              <a:rPr lang="fr-FR" smtClean="0"/>
              <a:t>Travail principal : développement de la version 2 du PDL</a:t>
            </a:r>
            <a:endParaRPr lang="fr-FR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Mini Sommaire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74026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contenu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Cycle de vie d’une demande</a:t>
            </a:r>
            <a:endParaRPr lang="fr-FR" dirty="0"/>
          </a:p>
        </p:txBody>
      </p:sp>
      <p:sp>
        <p:nvSpPr>
          <p:cNvPr id="6" name="Rectangle 23"/>
          <p:cNvSpPr>
            <a:spLocks noChangeArrowheads="1"/>
          </p:cNvSpPr>
          <p:nvPr/>
        </p:nvSpPr>
        <p:spPr bwMode="auto">
          <a:xfrm>
            <a:off x="152400" y="1524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grpSp>
        <p:nvGrpSpPr>
          <p:cNvPr id="53" name="Zone de dessin 310"/>
          <p:cNvGrpSpPr/>
          <p:nvPr/>
        </p:nvGrpSpPr>
        <p:grpSpPr>
          <a:xfrm>
            <a:off x="480306" y="1552913"/>
            <a:ext cx="7886454" cy="4479914"/>
            <a:chOff x="0" y="0"/>
            <a:chExt cx="4996815" cy="2838450"/>
          </a:xfrm>
        </p:grpSpPr>
        <p:sp>
          <p:nvSpPr>
            <p:cNvPr id="54" name="Rectangle 53"/>
            <p:cNvSpPr/>
            <p:nvPr/>
          </p:nvSpPr>
          <p:spPr>
            <a:xfrm>
              <a:off x="0" y="0"/>
              <a:ext cx="4996815" cy="2838450"/>
            </a:xfrm>
            <a:prstGeom prst="rect">
              <a:avLst/>
            </a:prstGeom>
          </p:spPr>
        </p:sp>
        <p:grpSp>
          <p:nvGrpSpPr>
            <p:cNvPr id="55" name="Groupe 54"/>
            <p:cNvGrpSpPr/>
            <p:nvPr/>
          </p:nvGrpSpPr>
          <p:grpSpPr>
            <a:xfrm>
              <a:off x="148855" y="106331"/>
              <a:ext cx="4748277" cy="754912"/>
              <a:chOff x="148855" y="159488"/>
              <a:chExt cx="4748277" cy="754912"/>
            </a:xfrm>
          </p:grpSpPr>
          <p:sp>
            <p:nvSpPr>
              <p:cNvPr id="71" name="Rectangle à coins arrondis 70"/>
              <p:cNvSpPr/>
              <p:nvPr/>
            </p:nvSpPr>
            <p:spPr>
              <a:xfrm>
                <a:off x="148855" y="159488"/>
                <a:ext cx="4748277" cy="754912"/>
              </a:xfrm>
              <a:prstGeom prst="roundRect">
                <a:avLst/>
              </a:prstGeom>
              <a:noFill/>
              <a:ln>
                <a:solidFill>
                  <a:schemeClr val="accent6">
                    <a:shade val="95000"/>
                    <a:satMod val="105000"/>
                  </a:schemeClr>
                </a:solidFill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115000"/>
                  </a:lnSpc>
                  <a:spcAft>
                    <a:spcPts val="1000"/>
                  </a:spcAft>
                </a:pPr>
                <a:r>
                  <a:rPr lang="fr-FR" sz="1100" b="1">
                    <a:ln w="5271" cap="flat" cmpd="sng" algn="ctr">
                      <a:solidFill>
                        <a:srgbClr val="4579B8"/>
                      </a:solidFill>
                      <a:prstDash val="solid"/>
                      <a:round/>
                    </a:ln>
                    <a:gradFill>
                      <a:gsLst>
                        <a:gs pos="0">
                          <a:srgbClr val="BED3F9"/>
                        </a:gs>
                        <a:gs pos="9000">
                          <a:srgbClr val="9EC1FF"/>
                        </a:gs>
                        <a:gs pos="50000">
                          <a:srgbClr val="003692"/>
                        </a:gs>
                        <a:gs pos="79000">
                          <a:srgbClr val="9EC1FF"/>
                        </a:gs>
                        <a:gs pos="100000">
                          <a:srgbClr val="BED3F9"/>
                        </a:gs>
                      </a:gsLst>
                      <a:lin ang="5400000" scaled="0"/>
                    </a:gradFill>
                    <a:effectLst/>
                    <a:ea typeface="MS Mincho"/>
                    <a:cs typeface="Times New Roman"/>
                  </a:rPr>
                  <a:t>Client</a:t>
                </a:r>
                <a:endParaRPr lang="fr-FR" sz="1100">
                  <a:effectLst/>
                  <a:ea typeface="MS Mincho"/>
                  <a:cs typeface="Times New Roman"/>
                </a:endParaRPr>
              </a:p>
            </p:txBody>
          </p:sp>
          <p:grpSp>
            <p:nvGrpSpPr>
              <p:cNvPr id="72" name="Groupe 71"/>
              <p:cNvGrpSpPr/>
              <p:nvPr/>
            </p:nvGrpSpPr>
            <p:grpSpPr>
              <a:xfrm>
                <a:off x="920999" y="457199"/>
                <a:ext cx="1715386" cy="322520"/>
                <a:chOff x="920999" y="457199"/>
                <a:chExt cx="1715386" cy="322520"/>
              </a:xfrm>
            </p:grpSpPr>
            <p:sp>
              <p:nvSpPr>
                <p:cNvPr id="73" name="Rectangle à coins arrondis 72"/>
                <p:cNvSpPr/>
                <p:nvPr/>
              </p:nvSpPr>
              <p:spPr>
                <a:xfrm>
                  <a:off x="920999" y="457199"/>
                  <a:ext cx="818707" cy="318976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115000"/>
                    </a:lnSpc>
                    <a:spcAft>
                      <a:spcPts val="1000"/>
                    </a:spcAft>
                  </a:pPr>
                  <a:r>
                    <a:rPr lang="fr-FR" sz="1100" dirty="0">
                      <a:effectLst/>
                      <a:ea typeface="MS Mincho"/>
                      <a:cs typeface="Times New Roman"/>
                    </a:rPr>
                    <a:t>Nouveau</a:t>
                  </a:r>
                </a:p>
              </p:txBody>
            </p:sp>
            <p:sp>
              <p:nvSpPr>
                <p:cNvPr id="74" name="Rectangle à coins arrondis 73"/>
                <p:cNvSpPr/>
                <p:nvPr/>
              </p:nvSpPr>
              <p:spPr>
                <a:xfrm>
                  <a:off x="1817678" y="460743"/>
                  <a:ext cx="818707" cy="318976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115000"/>
                    </a:lnSpc>
                    <a:spcAft>
                      <a:spcPts val="1000"/>
                    </a:spcAft>
                  </a:pPr>
                  <a:r>
                    <a:rPr lang="fr-FR" sz="1100">
                      <a:effectLst/>
                      <a:ea typeface="MS Mincho"/>
                      <a:cs typeface="Times New Roman"/>
                    </a:rPr>
                    <a:t>Affecté</a:t>
                  </a:r>
                </a:p>
              </p:txBody>
            </p:sp>
          </p:grpSp>
        </p:grpSp>
        <p:grpSp>
          <p:nvGrpSpPr>
            <p:cNvPr id="56" name="Groupe 55"/>
            <p:cNvGrpSpPr/>
            <p:nvPr/>
          </p:nvGrpSpPr>
          <p:grpSpPr>
            <a:xfrm>
              <a:off x="123203" y="2062723"/>
              <a:ext cx="4773930" cy="713044"/>
              <a:chOff x="123203" y="2115880"/>
              <a:chExt cx="4773930" cy="713044"/>
            </a:xfrm>
          </p:grpSpPr>
          <p:grpSp>
            <p:nvGrpSpPr>
              <p:cNvPr id="66" name="Groupe 65"/>
              <p:cNvGrpSpPr/>
              <p:nvPr/>
            </p:nvGrpSpPr>
            <p:grpSpPr>
              <a:xfrm>
                <a:off x="925033" y="2353339"/>
                <a:ext cx="2622698" cy="333151"/>
                <a:chOff x="925033" y="2353339"/>
                <a:chExt cx="2622698" cy="333151"/>
              </a:xfrm>
            </p:grpSpPr>
            <p:sp>
              <p:nvSpPr>
                <p:cNvPr id="68" name="Rectangle à coins arrondis 67"/>
                <p:cNvSpPr/>
                <p:nvPr/>
              </p:nvSpPr>
              <p:spPr>
                <a:xfrm>
                  <a:off x="925033" y="2353339"/>
                  <a:ext cx="818707" cy="318976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115000"/>
                    </a:lnSpc>
                    <a:spcAft>
                      <a:spcPts val="1000"/>
                    </a:spcAft>
                  </a:pPr>
                  <a:r>
                    <a:rPr lang="fr-FR" sz="1100">
                      <a:effectLst/>
                      <a:ea typeface="MS Mincho"/>
                      <a:cs typeface="Times New Roman"/>
                    </a:rPr>
                    <a:t>VA</a:t>
                  </a:r>
                </a:p>
              </p:txBody>
            </p:sp>
            <p:sp>
              <p:nvSpPr>
                <p:cNvPr id="69" name="Rectangle à coins arrondis 68"/>
                <p:cNvSpPr/>
                <p:nvPr/>
              </p:nvSpPr>
              <p:spPr>
                <a:xfrm>
                  <a:off x="1821712" y="2356883"/>
                  <a:ext cx="818707" cy="318976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115000"/>
                    </a:lnSpc>
                    <a:spcAft>
                      <a:spcPts val="1000"/>
                    </a:spcAft>
                  </a:pPr>
                  <a:r>
                    <a:rPr lang="fr-FR" sz="1100">
                      <a:effectLst/>
                      <a:ea typeface="MS Mincho"/>
                      <a:cs typeface="Times New Roman"/>
                    </a:rPr>
                    <a:t>VSR</a:t>
                  </a:r>
                </a:p>
              </p:txBody>
            </p:sp>
            <p:sp>
              <p:nvSpPr>
                <p:cNvPr id="70" name="Rectangle à coins arrondis 69"/>
                <p:cNvSpPr/>
                <p:nvPr/>
              </p:nvSpPr>
              <p:spPr>
                <a:xfrm>
                  <a:off x="2729024" y="2367514"/>
                  <a:ext cx="818707" cy="318976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115000"/>
                    </a:lnSpc>
                    <a:spcAft>
                      <a:spcPts val="1000"/>
                    </a:spcAft>
                  </a:pPr>
                  <a:r>
                    <a:rPr lang="fr-FR" sz="1100">
                      <a:effectLst/>
                      <a:ea typeface="MS Mincho"/>
                      <a:cs typeface="Times New Roman"/>
                    </a:rPr>
                    <a:t>Fermé</a:t>
                  </a:r>
                </a:p>
              </p:txBody>
            </p:sp>
          </p:grpSp>
          <p:sp>
            <p:nvSpPr>
              <p:cNvPr id="67" name="Rectangle à coins arrondis 66"/>
              <p:cNvSpPr/>
              <p:nvPr/>
            </p:nvSpPr>
            <p:spPr>
              <a:xfrm>
                <a:off x="123203" y="2115880"/>
                <a:ext cx="4773930" cy="713044"/>
              </a:xfrm>
              <a:prstGeom prst="roundRect">
                <a:avLst/>
              </a:prstGeom>
              <a:noFill/>
              <a:ln>
                <a:solidFill>
                  <a:schemeClr val="accent6">
                    <a:shade val="95000"/>
                    <a:satMod val="105000"/>
                  </a:schemeClr>
                </a:solidFill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lnSpc>
                    <a:spcPct val="115000"/>
                  </a:lnSpc>
                  <a:spcAft>
                    <a:spcPts val="1000"/>
                  </a:spcAft>
                </a:pPr>
                <a:r>
                  <a:rPr lang="fr-FR" sz="1100" b="1">
                    <a:ln w="5271" cap="flat" cmpd="sng" algn="ctr">
                      <a:solidFill>
                        <a:srgbClr val="4579B8"/>
                      </a:solidFill>
                      <a:prstDash val="solid"/>
                      <a:round/>
                    </a:ln>
                    <a:gradFill>
                      <a:gsLst>
                        <a:gs pos="0">
                          <a:srgbClr val="BED3F9"/>
                        </a:gs>
                        <a:gs pos="9000">
                          <a:srgbClr val="9EC1FF"/>
                        </a:gs>
                        <a:gs pos="50000">
                          <a:srgbClr val="003692"/>
                        </a:gs>
                        <a:gs pos="79000">
                          <a:srgbClr val="9EC1FF"/>
                        </a:gs>
                        <a:gs pos="100000">
                          <a:srgbClr val="BED3F9"/>
                        </a:gs>
                      </a:gsLst>
                      <a:lin ang="5400000" scaled="0"/>
                    </a:gradFill>
                    <a:effectLst/>
                    <a:latin typeface="Times"/>
                    <a:ea typeface="MS Mincho"/>
                    <a:cs typeface="Times New Roman"/>
                  </a:rPr>
                  <a:t>Client</a:t>
                </a:r>
                <a:endParaRPr lang="fr-FR" sz="1000">
                  <a:effectLst/>
                  <a:latin typeface="Times"/>
                  <a:ea typeface="MS Mincho"/>
                  <a:cs typeface="Times New Roman"/>
                </a:endParaRPr>
              </a:p>
            </p:txBody>
          </p:sp>
        </p:grpSp>
        <p:grpSp>
          <p:nvGrpSpPr>
            <p:cNvPr id="57" name="Groupe 56"/>
            <p:cNvGrpSpPr/>
            <p:nvPr/>
          </p:nvGrpSpPr>
          <p:grpSpPr>
            <a:xfrm>
              <a:off x="148855" y="861108"/>
              <a:ext cx="4774019" cy="938810"/>
              <a:chOff x="148855" y="861108"/>
              <a:chExt cx="4774019" cy="938810"/>
            </a:xfrm>
          </p:grpSpPr>
          <p:grpSp>
            <p:nvGrpSpPr>
              <p:cNvPr id="58" name="Groupe 57"/>
              <p:cNvGrpSpPr/>
              <p:nvPr/>
            </p:nvGrpSpPr>
            <p:grpSpPr>
              <a:xfrm>
                <a:off x="148855" y="1148321"/>
                <a:ext cx="4774019" cy="651597"/>
                <a:chOff x="148855" y="1222744"/>
                <a:chExt cx="4774019" cy="651597"/>
              </a:xfrm>
            </p:grpSpPr>
            <p:sp>
              <p:nvSpPr>
                <p:cNvPr id="60" name="Rectangle à coins arrondis 59"/>
                <p:cNvSpPr/>
                <p:nvPr/>
              </p:nvSpPr>
              <p:spPr>
                <a:xfrm>
                  <a:off x="148855" y="1222744"/>
                  <a:ext cx="4774019" cy="651597"/>
                </a:xfrm>
                <a:prstGeom prst="roundRect">
                  <a:avLst/>
                </a:prstGeom>
                <a:noFill/>
                <a:ln>
                  <a:solidFill>
                    <a:schemeClr val="accent6">
                      <a:shade val="95000"/>
                      <a:satMod val="105000"/>
                    </a:schemeClr>
                  </a:solidFill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>
                    <a:lnSpc>
                      <a:spcPct val="115000"/>
                    </a:lnSpc>
                    <a:spcAft>
                      <a:spcPts val="1000"/>
                    </a:spcAft>
                  </a:pPr>
                  <a:r>
                    <a:rPr lang="fr-FR" sz="1100" b="1" dirty="0">
                      <a:ln w="5271" cap="flat" cmpd="sng" algn="ctr">
                        <a:solidFill>
                          <a:srgbClr val="4579B8"/>
                        </a:solidFill>
                        <a:prstDash val="solid"/>
                        <a:round/>
                      </a:ln>
                      <a:gradFill>
                        <a:gsLst>
                          <a:gs pos="0">
                            <a:srgbClr val="BED3F9"/>
                          </a:gs>
                          <a:gs pos="9000">
                            <a:srgbClr val="9EC1FF"/>
                          </a:gs>
                          <a:gs pos="50000">
                            <a:srgbClr val="003692"/>
                          </a:gs>
                          <a:gs pos="79000">
                            <a:srgbClr val="9EC1FF"/>
                          </a:gs>
                          <a:gs pos="100000">
                            <a:srgbClr val="BED3F9"/>
                          </a:gs>
                        </a:gsLst>
                        <a:lin ang="5400000" scaled="0"/>
                      </a:gradFill>
                      <a:effectLst/>
                      <a:latin typeface="Times"/>
                      <a:ea typeface="MS Mincho"/>
                      <a:cs typeface="Times New Roman"/>
                    </a:rPr>
                    <a:t>Atos</a:t>
                  </a:r>
                  <a:endParaRPr lang="fr-FR" sz="1000" dirty="0">
                    <a:effectLst/>
                    <a:latin typeface="Times"/>
                    <a:ea typeface="MS Mincho"/>
                    <a:cs typeface="Times New Roman"/>
                  </a:endParaRPr>
                </a:p>
              </p:txBody>
            </p:sp>
            <p:grpSp>
              <p:nvGrpSpPr>
                <p:cNvPr id="61" name="Groupe 60"/>
                <p:cNvGrpSpPr/>
                <p:nvPr/>
              </p:nvGrpSpPr>
              <p:grpSpPr>
                <a:xfrm>
                  <a:off x="925033" y="1438938"/>
                  <a:ext cx="3860984" cy="322520"/>
                  <a:chOff x="925033" y="1438938"/>
                  <a:chExt cx="3860984" cy="322520"/>
                </a:xfrm>
              </p:grpSpPr>
              <p:sp>
                <p:nvSpPr>
                  <p:cNvPr id="62" name="Rectangle à coins arrondis 61"/>
                  <p:cNvSpPr/>
                  <p:nvPr/>
                </p:nvSpPr>
                <p:spPr>
                  <a:xfrm>
                    <a:off x="925033" y="1438938"/>
                    <a:ext cx="899737" cy="318976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lnSpc>
                        <a:spcPct val="115000"/>
                      </a:lnSpc>
                      <a:spcAft>
                        <a:spcPts val="1000"/>
                      </a:spcAft>
                    </a:pPr>
                    <a:r>
                      <a:rPr lang="fr-FR" sz="1100" dirty="0">
                        <a:effectLst/>
                        <a:ea typeface="MS Mincho"/>
                        <a:cs typeface="Times New Roman"/>
                      </a:rPr>
                      <a:t>Diagnostic</a:t>
                    </a:r>
                  </a:p>
                </p:txBody>
              </p:sp>
              <p:sp>
                <p:nvSpPr>
                  <p:cNvPr id="63" name="Rectangle à coins arrondis 62"/>
                  <p:cNvSpPr/>
                  <p:nvPr/>
                </p:nvSpPr>
                <p:spPr>
                  <a:xfrm>
                    <a:off x="1902742" y="1442482"/>
                    <a:ext cx="893621" cy="318976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lnSpc>
                        <a:spcPct val="115000"/>
                      </a:lnSpc>
                      <a:spcAft>
                        <a:spcPts val="1000"/>
                      </a:spcAft>
                    </a:pPr>
                    <a:r>
                      <a:rPr lang="fr-FR" sz="1100">
                        <a:effectLst/>
                        <a:ea typeface="MS Mincho"/>
                        <a:cs typeface="Times New Roman"/>
                      </a:rPr>
                      <a:t>Réalisation</a:t>
                    </a:r>
                  </a:p>
                </p:txBody>
              </p:sp>
              <p:sp>
                <p:nvSpPr>
                  <p:cNvPr id="64" name="Rectangle à coins arrondis 63"/>
                  <p:cNvSpPr/>
                  <p:nvPr/>
                </p:nvSpPr>
                <p:spPr>
                  <a:xfrm>
                    <a:off x="2897569" y="1442482"/>
                    <a:ext cx="936637" cy="318976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lnSpc>
                        <a:spcPct val="115000"/>
                      </a:lnSpc>
                      <a:spcAft>
                        <a:spcPts val="1000"/>
                      </a:spcAft>
                    </a:pPr>
                    <a:r>
                      <a:rPr lang="fr-FR" sz="1100">
                        <a:effectLst/>
                        <a:ea typeface="MS Mincho"/>
                        <a:cs typeface="Times New Roman"/>
                      </a:rPr>
                      <a:t>Intégration</a:t>
                    </a:r>
                  </a:p>
                </p:txBody>
              </p:sp>
              <p:sp>
                <p:nvSpPr>
                  <p:cNvPr id="65" name="Rectangle à coins arrondis 64"/>
                  <p:cNvSpPr/>
                  <p:nvPr/>
                </p:nvSpPr>
                <p:spPr>
                  <a:xfrm>
                    <a:off x="3892396" y="1442482"/>
                    <a:ext cx="893621" cy="318976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lnSpc>
                        <a:spcPct val="115000"/>
                      </a:lnSpc>
                      <a:spcAft>
                        <a:spcPts val="1000"/>
                      </a:spcAft>
                    </a:pPr>
                    <a:r>
                      <a:rPr lang="fr-FR" sz="1100">
                        <a:effectLst/>
                        <a:ea typeface="MS Mincho"/>
                        <a:cs typeface="Times New Roman"/>
                      </a:rPr>
                      <a:t>Résolu</a:t>
                    </a:r>
                  </a:p>
                </p:txBody>
              </p:sp>
            </p:grpSp>
          </p:grpSp>
          <p:sp>
            <p:nvSpPr>
              <p:cNvPr id="59" name="Flèche courbée vers le bas 58"/>
              <p:cNvSpPr/>
              <p:nvPr/>
            </p:nvSpPr>
            <p:spPr>
              <a:xfrm>
                <a:off x="1009995" y="861108"/>
                <a:ext cx="729443" cy="481932"/>
              </a:xfrm>
              <a:prstGeom prst="curvedDownArrow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59587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Atos titre">
  <a:themeElements>
    <a:clrScheme name="Atos Theme">
      <a:dk1>
        <a:sysClr val="windowText" lastClr="000000"/>
      </a:dk1>
      <a:lt1>
        <a:sysClr val="window" lastClr="FFFFFF"/>
      </a:lt1>
      <a:dk2>
        <a:srgbClr val="0066A1"/>
      </a:dk2>
      <a:lt2>
        <a:srgbClr val="829DC7"/>
      </a:lt2>
      <a:accent1>
        <a:srgbClr val="0066A1"/>
      </a:accent1>
      <a:accent2>
        <a:srgbClr val="829DC7"/>
      </a:accent2>
      <a:accent3>
        <a:srgbClr val="000000"/>
      </a:accent3>
      <a:accent4>
        <a:srgbClr val="808080"/>
      </a:accent4>
      <a:accent5>
        <a:srgbClr val="FFFFFF"/>
      </a:accent5>
      <a:accent6>
        <a:srgbClr val="BFBFBF"/>
      </a:accent6>
      <a:hlink>
        <a:srgbClr val="0066A1"/>
      </a:hlink>
      <a:folHlink>
        <a:srgbClr val="829DC7"/>
      </a:folHlink>
    </a:clrScheme>
    <a:fontScheme name="Atos Font">
      <a:majorFont>
        <a:latin typeface="Lucida Sans"/>
        <a:ea typeface=""/>
        <a:cs typeface=""/>
      </a:majorFont>
      <a:minorFont>
        <a:latin typeface="Lucida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vert="horz" lIns="91440" tIns="45720" rIns="91440" bIns="45720" rtlCol="0">
        <a:noAutofit/>
      </a:bodyPr>
      <a:lstStyle>
        <a:defPPr>
          <a:defRPr sz="3200" dirty="0" smtClean="0">
            <a:solidFill>
              <a:srgbClr val="829DC7"/>
            </a:solidFill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Atos contenu">
  <a:themeElements>
    <a:clrScheme name="Atos Theme">
      <a:dk1>
        <a:sysClr val="windowText" lastClr="000000"/>
      </a:dk1>
      <a:lt1>
        <a:sysClr val="window" lastClr="FFFFFF"/>
      </a:lt1>
      <a:dk2>
        <a:srgbClr val="0066A1"/>
      </a:dk2>
      <a:lt2>
        <a:srgbClr val="829DC7"/>
      </a:lt2>
      <a:accent1>
        <a:srgbClr val="0066A1"/>
      </a:accent1>
      <a:accent2>
        <a:srgbClr val="829DC7"/>
      </a:accent2>
      <a:accent3>
        <a:srgbClr val="000000"/>
      </a:accent3>
      <a:accent4>
        <a:srgbClr val="808080"/>
      </a:accent4>
      <a:accent5>
        <a:srgbClr val="FFFFFF"/>
      </a:accent5>
      <a:accent6>
        <a:srgbClr val="BFBFBF"/>
      </a:accent6>
      <a:hlink>
        <a:srgbClr val="0066A1"/>
      </a:hlink>
      <a:folHlink>
        <a:srgbClr val="829DC7"/>
      </a:folHlink>
    </a:clrScheme>
    <a:fontScheme name="Atos Font">
      <a:majorFont>
        <a:latin typeface="Lucida Sans"/>
        <a:ea typeface=""/>
        <a:cs typeface=""/>
      </a:majorFont>
      <a:minorFont>
        <a:latin typeface="Lucida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vert="horz" lIns="91440" tIns="45720" rIns="91440" bIns="45720" rtlCol="0">
        <a:noAutofit/>
      </a:bodyPr>
      <a:lstStyle>
        <a:defPPr>
          <a:defRPr sz="3200" dirty="0" smtClean="0">
            <a:solidFill>
              <a:srgbClr val="829DC7"/>
            </a:solidFill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353</TotalTime>
  <Words>807</Words>
  <Application>Microsoft Office PowerPoint</Application>
  <PresentationFormat>Affichage à l'écran (4:3)</PresentationFormat>
  <Paragraphs>201</Paragraphs>
  <Slides>22</Slides>
  <Notes>12</Notes>
  <HiddenSlides>0</HiddenSlides>
  <MMClips>0</MMClips>
  <ScaleCrop>false</ScaleCrop>
  <HeadingPairs>
    <vt:vector size="4" baseType="variant">
      <vt:variant>
        <vt:lpstr>Thème</vt:lpstr>
      </vt:variant>
      <vt:variant>
        <vt:i4>2</vt:i4>
      </vt:variant>
      <vt:variant>
        <vt:lpstr>Titres des diapositives</vt:lpstr>
      </vt:variant>
      <vt:variant>
        <vt:i4>22</vt:i4>
      </vt:variant>
    </vt:vector>
  </HeadingPairs>
  <TitlesOfParts>
    <vt:vector size="24" baseType="lpstr">
      <vt:lpstr>Atos titre</vt:lpstr>
      <vt:lpstr>Atos contenu</vt:lpstr>
      <vt:lpstr>Présentation du stage</vt:lpstr>
      <vt:lpstr>Introduction</vt:lpstr>
      <vt:lpstr>Sommaire</vt:lpstr>
      <vt:lpstr>Présentation d’Atos - Historique</vt:lpstr>
      <vt:lpstr>Présentation d’Atos – Dans le monde &amp; Actu</vt:lpstr>
      <vt:lpstr>Présentation d’Atos – Zoom sur l’Est de la France</vt:lpstr>
      <vt:lpstr>Présentation d’Atos – Organigramme</vt:lpstr>
      <vt:lpstr>Mini Sommaire</vt:lpstr>
      <vt:lpstr>Cycle de vie d’une demande</vt:lpstr>
      <vt:lpstr>Gestion de configuration</vt:lpstr>
      <vt:lpstr>Les outils de gestions de configuration</vt:lpstr>
      <vt:lpstr>Le Portail des Lorrains - www.lorraine.eu</vt:lpstr>
      <vt:lpstr>Jahia</vt:lpstr>
      <vt:lpstr>Le Portail des Lorrains</vt:lpstr>
      <vt:lpstr>Les différentes étapes projets</vt:lpstr>
      <vt:lpstr>Les différentes étapes projets</vt:lpstr>
      <vt:lpstr>Les différentes étapes projets</vt:lpstr>
      <vt:lpstr>Les différentes étapes projets</vt:lpstr>
      <vt:lpstr>Les différentes étapes projets</vt:lpstr>
      <vt:lpstr>Les différentes étapes projets</vt:lpstr>
      <vt:lpstr>Le Portail des Lorrains</vt:lpstr>
      <vt:lpstr>Conclusion</vt:lpstr>
    </vt:vector>
  </TitlesOfParts>
  <Company>Atos Origin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du stage</dc:title>
  <dc:creator>Nicolas REITZ</dc:creator>
  <cp:lastModifiedBy>Nicolas REITZ</cp:lastModifiedBy>
  <cp:revision>39</cp:revision>
  <dcterms:created xsi:type="dcterms:W3CDTF">2012-09-06T08:21:51Z</dcterms:created>
  <dcterms:modified xsi:type="dcterms:W3CDTF">2012-09-07T14:18:18Z</dcterms:modified>
</cp:coreProperties>
</file>